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0"/>
  </p:notesMasterIdLst>
  <p:sldIdLst>
    <p:sldId id="376" r:id="rId4"/>
    <p:sldId id="261" r:id="rId5"/>
    <p:sldId id="374" r:id="rId6"/>
    <p:sldId id="375" r:id="rId7"/>
    <p:sldId id="377" r:id="rId8"/>
    <p:sldId id="363" r:id="rId9"/>
    <p:sldId id="357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FF"/>
    <a:srgbClr val="33CCFF"/>
    <a:srgbClr val="FF9966"/>
    <a:srgbClr val="FF9900"/>
    <a:srgbClr val="00CCFF"/>
    <a:srgbClr val="FF99FF"/>
    <a:srgbClr val="FFCC66"/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215" autoAdjust="0"/>
  </p:normalViewPr>
  <p:slideViewPr>
    <p:cSldViewPr snapToGrid="0">
      <p:cViewPr varScale="1">
        <p:scale>
          <a:sx n="81" d="100"/>
          <a:sy n="81" d="100"/>
        </p:scale>
        <p:origin x="384" y="67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5f0ba06c5dd00f9" providerId="LiveId" clId="{E6459565-8E19-4187-986A-8E2F9ECDBAC7}"/>
    <pc:docChg chg="undo redo custSel addSld delSld modSld sldOrd">
      <pc:chgData name="" userId="d5f0ba06c5dd00f9" providerId="LiveId" clId="{E6459565-8E19-4187-986A-8E2F9ECDBAC7}" dt="2023-06-07T10:42:28.637" v="4469"/>
      <pc:docMkLst>
        <pc:docMk/>
      </pc:docMkLst>
      <pc:sldChg chg="addSp delSp modSp del ord modTransition">
        <pc:chgData name="" userId="d5f0ba06c5dd00f9" providerId="LiveId" clId="{E6459565-8E19-4187-986A-8E2F9ECDBAC7}" dt="2023-06-06T13:35:24.665" v="4087" actId="2696"/>
        <pc:sldMkLst>
          <pc:docMk/>
          <pc:sldMk cId="4032476198" sldId="256"/>
        </pc:sldMkLst>
        <pc:spChg chg="add del mod">
          <ac:chgData name="" userId="d5f0ba06c5dd00f9" providerId="LiveId" clId="{E6459565-8E19-4187-986A-8E2F9ECDBAC7}" dt="2023-06-05T12:14:06.116" v="217" actId="478"/>
          <ac:spMkLst>
            <pc:docMk/>
            <pc:sldMk cId="4032476198" sldId="256"/>
            <ac:spMk id="3" creationId="{CEBB8A89-F1B5-4ECE-AD0B-DCD735EB7A25}"/>
          </ac:spMkLst>
        </pc:spChg>
        <pc:spChg chg="mod">
          <ac:chgData name="" userId="d5f0ba06c5dd00f9" providerId="LiveId" clId="{E6459565-8E19-4187-986A-8E2F9ECDBAC7}" dt="2023-06-05T12:14:25.947" v="222" actId="207"/>
          <ac:spMkLst>
            <pc:docMk/>
            <pc:sldMk cId="4032476198" sldId="256"/>
            <ac:spMk id="4" creationId="{00000000-0000-0000-0000-000000000000}"/>
          </ac:spMkLst>
        </pc:spChg>
        <pc:spChg chg="del mod">
          <ac:chgData name="" userId="d5f0ba06c5dd00f9" providerId="LiveId" clId="{E6459565-8E19-4187-986A-8E2F9ECDBAC7}" dt="2023-06-05T12:14:03.499" v="216" actId="478"/>
          <ac:spMkLst>
            <pc:docMk/>
            <pc:sldMk cId="4032476198" sldId="256"/>
            <ac:spMk id="5" creationId="{00000000-0000-0000-0000-000000000000}"/>
          </ac:spMkLst>
        </pc:spChg>
        <pc:spChg chg="del">
          <ac:chgData name="" userId="d5f0ba06c5dd00f9" providerId="LiveId" clId="{E6459565-8E19-4187-986A-8E2F9ECDBAC7}" dt="2023-06-05T12:12:41.526" v="111" actId="478"/>
          <ac:spMkLst>
            <pc:docMk/>
            <pc:sldMk cId="4032476198" sldId="256"/>
            <ac:spMk id="6" creationId="{00000000-0000-0000-0000-000000000000}"/>
          </ac:spMkLst>
        </pc:spChg>
      </pc:sldChg>
      <pc:sldChg chg="modSp modTransition">
        <pc:chgData name="" userId="d5f0ba06c5dd00f9" providerId="LiveId" clId="{E6459565-8E19-4187-986A-8E2F9ECDBAC7}" dt="2023-06-05T16:44:10.517" v="4052"/>
        <pc:sldMkLst>
          <pc:docMk/>
          <pc:sldMk cId="2582224218" sldId="260"/>
        </pc:sldMkLst>
        <pc:spChg chg="mod">
          <ac:chgData name="" userId="d5f0ba06c5dd00f9" providerId="LiveId" clId="{E6459565-8E19-4187-986A-8E2F9ECDBAC7}" dt="2023-06-05T16:43:27.194" v="4042" actId="207"/>
          <ac:spMkLst>
            <pc:docMk/>
            <pc:sldMk cId="2582224218" sldId="260"/>
            <ac:spMk id="2" creationId="{00000000-0000-0000-0000-000000000000}"/>
          </ac:spMkLst>
        </pc:spChg>
        <pc:spChg chg="mod">
          <ac:chgData name="" userId="d5f0ba06c5dd00f9" providerId="LiveId" clId="{E6459565-8E19-4187-986A-8E2F9ECDBAC7}" dt="2023-06-05T16:43:46.668" v="4046" actId="255"/>
          <ac:spMkLst>
            <pc:docMk/>
            <pc:sldMk cId="2582224218" sldId="260"/>
            <ac:spMk id="3" creationId="{00000000-0000-0000-0000-000000000000}"/>
          </ac:spMkLst>
        </pc:spChg>
      </pc:sldChg>
      <pc:sldChg chg="add ord modTransition setBg">
        <pc:chgData name="" userId="d5f0ba06c5dd00f9" providerId="LiveId" clId="{E6459565-8E19-4187-986A-8E2F9ECDBAC7}" dt="2023-06-06T13:35:44.197" v="4112"/>
        <pc:sldMkLst>
          <pc:docMk/>
          <pc:sldMk cId="1407075415" sldId="261"/>
        </pc:sldMkLst>
      </pc:sldChg>
      <pc:sldChg chg="addSp delSp modSp add modTransition modAnim">
        <pc:chgData name="" userId="d5f0ba06c5dd00f9" providerId="LiveId" clId="{E6459565-8E19-4187-986A-8E2F9ECDBAC7}" dt="2023-06-06T14:19:37.985" v="4445" actId="20577"/>
        <pc:sldMkLst>
          <pc:docMk/>
          <pc:sldMk cId="2240995123" sldId="357"/>
        </pc:sldMkLst>
        <pc:spChg chg="del">
          <ac:chgData name="" userId="d5f0ba06c5dd00f9" providerId="LiveId" clId="{E6459565-8E19-4187-986A-8E2F9ECDBAC7}" dt="2023-06-05T12:33:59.436" v="944" actId="478"/>
          <ac:spMkLst>
            <pc:docMk/>
            <pc:sldMk cId="2240995123" sldId="357"/>
            <ac:spMk id="2" creationId="{00000000-0000-0000-0000-000000000000}"/>
          </ac:spMkLst>
        </pc:spChg>
        <pc:spChg chg="del">
          <ac:chgData name="" userId="d5f0ba06c5dd00f9" providerId="LiveId" clId="{E6459565-8E19-4187-986A-8E2F9ECDBAC7}" dt="2023-06-05T12:34:00.511" v="945" actId="478"/>
          <ac:spMkLst>
            <pc:docMk/>
            <pc:sldMk cId="2240995123" sldId="357"/>
            <ac:spMk id="3" creationId="{00000000-0000-0000-0000-000000000000}"/>
          </ac:spMkLst>
        </pc:spChg>
        <pc:spChg chg="mod">
          <ac:chgData name="" userId="d5f0ba06c5dd00f9" providerId="LiveId" clId="{E6459565-8E19-4187-986A-8E2F9ECDBAC7}" dt="2023-06-05T12:45:54.494" v="1071" actId="1076"/>
          <ac:spMkLst>
            <pc:docMk/>
            <pc:sldMk cId="2240995123" sldId="357"/>
            <ac:spMk id="8" creationId="{D2A55BE2-E946-4586-9DC8-345E10442832}"/>
          </ac:spMkLst>
        </pc:spChg>
        <pc:spChg chg="mod">
          <ac:chgData name="" userId="d5f0ba06c5dd00f9" providerId="LiveId" clId="{E6459565-8E19-4187-986A-8E2F9ECDBAC7}" dt="2023-06-05T12:45:51.203" v="1070" actId="1076"/>
          <ac:spMkLst>
            <pc:docMk/>
            <pc:sldMk cId="2240995123" sldId="357"/>
            <ac:spMk id="9" creationId="{9199CCC8-EEF3-41C2-92E5-0E06564C428D}"/>
          </ac:spMkLst>
        </pc:spChg>
        <pc:spChg chg="add mod">
          <ac:chgData name="" userId="d5f0ba06c5dd00f9" providerId="LiveId" clId="{E6459565-8E19-4187-986A-8E2F9ECDBAC7}" dt="2023-06-05T12:59:27.012" v="1328" actId="20577"/>
          <ac:spMkLst>
            <pc:docMk/>
            <pc:sldMk cId="2240995123" sldId="357"/>
            <ac:spMk id="10" creationId="{F26B924D-676B-4987-8118-E0131CD95ADE}"/>
          </ac:spMkLst>
        </pc:spChg>
        <pc:spChg chg="del">
          <ac:chgData name="" userId="d5f0ba06c5dd00f9" providerId="LiveId" clId="{E6459565-8E19-4187-986A-8E2F9ECDBAC7}" dt="2023-06-05T12:36:27.550" v="1008" actId="478"/>
          <ac:spMkLst>
            <pc:docMk/>
            <pc:sldMk cId="2240995123" sldId="357"/>
            <ac:spMk id="11" creationId="{00000000-0000-0000-0000-000000000000}"/>
          </ac:spMkLst>
        </pc:spChg>
        <pc:spChg chg="add del mod">
          <ac:chgData name="" userId="d5f0ba06c5dd00f9" providerId="LiveId" clId="{E6459565-8E19-4187-986A-8E2F9ECDBAC7}" dt="2023-06-05T12:47:18.921" v="1113" actId="478"/>
          <ac:spMkLst>
            <pc:docMk/>
            <pc:sldMk cId="2240995123" sldId="357"/>
            <ac:spMk id="12" creationId="{8DA75B6C-9122-4E6A-AA75-9856C30252EB}"/>
          </ac:spMkLst>
        </pc:spChg>
        <pc:spChg chg="add mod">
          <ac:chgData name="" userId="d5f0ba06c5dd00f9" providerId="LiveId" clId="{E6459565-8E19-4187-986A-8E2F9ECDBAC7}" dt="2023-06-05T13:01:57.225" v="1567" actId="1036"/>
          <ac:spMkLst>
            <pc:docMk/>
            <pc:sldMk cId="2240995123" sldId="357"/>
            <ac:spMk id="13" creationId="{F06734D6-A87B-4F2D-A7FF-287B37F69004}"/>
          </ac:spMkLst>
        </pc:spChg>
        <pc:spChg chg="add mod">
          <ac:chgData name="" userId="d5f0ba06c5dd00f9" providerId="LiveId" clId="{E6459565-8E19-4187-986A-8E2F9ECDBAC7}" dt="2023-06-05T13:01:57.225" v="1567" actId="1036"/>
          <ac:spMkLst>
            <pc:docMk/>
            <pc:sldMk cId="2240995123" sldId="357"/>
            <ac:spMk id="14" creationId="{4A666702-9A27-4ABD-BE96-835EE0242206}"/>
          </ac:spMkLst>
        </pc:spChg>
        <pc:spChg chg="add mod">
          <ac:chgData name="" userId="d5f0ba06c5dd00f9" providerId="LiveId" clId="{E6459565-8E19-4187-986A-8E2F9ECDBAC7}" dt="2023-06-05T13:01:57.225" v="1567" actId="1036"/>
          <ac:spMkLst>
            <pc:docMk/>
            <pc:sldMk cId="2240995123" sldId="357"/>
            <ac:spMk id="15" creationId="{3F7313D2-9E07-4FE5-AFD3-2F17EB4AC74F}"/>
          </ac:spMkLst>
        </pc:spChg>
        <pc:spChg chg="add mod">
          <ac:chgData name="" userId="d5f0ba06c5dd00f9" providerId="LiveId" clId="{E6459565-8E19-4187-986A-8E2F9ECDBAC7}" dt="2023-06-05T13:03:18.792" v="1626" actId="207"/>
          <ac:spMkLst>
            <pc:docMk/>
            <pc:sldMk cId="2240995123" sldId="357"/>
            <ac:spMk id="16" creationId="{4CCA7575-BC39-45CB-A5F4-A0E9A087EB9B}"/>
          </ac:spMkLst>
        </pc:spChg>
        <pc:spChg chg="add mod">
          <ac:chgData name="" userId="d5f0ba06c5dd00f9" providerId="LiveId" clId="{E6459565-8E19-4187-986A-8E2F9ECDBAC7}" dt="2023-06-06T14:19:30.596" v="4439" actId="20577"/>
          <ac:spMkLst>
            <pc:docMk/>
            <pc:sldMk cId="2240995123" sldId="357"/>
            <ac:spMk id="17" creationId="{6BC09B55-97E1-4905-A032-5049105AE5FA}"/>
          </ac:spMkLst>
        </pc:spChg>
        <pc:spChg chg="add mod">
          <ac:chgData name="" userId="d5f0ba06c5dd00f9" providerId="LiveId" clId="{E6459565-8E19-4187-986A-8E2F9ECDBAC7}" dt="2023-06-06T14:19:37.985" v="4445" actId="20577"/>
          <ac:spMkLst>
            <pc:docMk/>
            <pc:sldMk cId="2240995123" sldId="357"/>
            <ac:spMk id="18" creationId="{C3DCA0F3-BE8C-439E-9FDB-DE67DAC4ECA6}"/>
          </ac:spMkLst>
        </pc:spChg>
        <pc:spChg chg="mod">
          <ac:chgData name="" userId="d5f0ba06c5dd00f9" providerId="LiveId" clId="{E6459565-8E19-4187-986A-8E2F9ECDBAC7}" dt="2023-06-05T12:45:58.184" v="1072" actId="1076"/>
          <ac:spMkLst>
            <pc:docMk/>
            <pc:sldMk cId="2240995123" sldId="357"/>
            <ac:spMk id="19" creationId="{00000000-0000-0000-0000-000000000000}"/>
          </ac:spMkLst>
        </pc:spChg>
        <pc:spChg chg="add mod">
          <ac:chgData name="" userId="d5f0ba06c5dd00f9" providerId="LiveId" clId="{E6459565-8E19-4187-986A-8E2F9ECDBAC7}" dt="2023-06-05T13:03:35.797" v="1628" actId="207"/>
          <ac:spMkLst>
            <pc:docMk/>
            <pc:sldMk cId="2240995123" sldId="357"/>
            <ac:spMk id="20" creationId="{16B1FEA8-DEA7-4803-9FF5-694AE32A54E6}"/>
          </ac:spMkLst>
        </pc:spChg>
        <pc:spChg chg="add mod">
          <ac:chgData name="" userId="d5f0ba06c5dd00f9" providerId="LiveId" clId="{E6459565-8E19-4187-986A-8E2F9ECDBAC7}" dt="2023-06-05T13:03:55.712" v="1631" actId="207"/>
          <ac:spMkLst>
            <pc:docMk/>
            <pc:sldMk cId="2240995123" sldId="357"/>
            <ac:spMk id="21" creationId="{7ACA2FDF-065A-43F7-BD00-294D80CD50C7}"/>
          </ac:spMkLst>
        </pc:spChg>
        <pc:grpChg chg="add mod">
          <ac:chgData name="" userId="d5f0ba06c5dd00f9" providerId="LiveId" clId="{E6459565-8E19-4187-986A-8E2F9ECDBAC7}" dt="2023-06-05T13:45:52.063" v="2019" actId="164"/>
          <ac:grpSpMkLst>
            <pc:docMk/>
            <pc:sldMk cId="2240995123" sldId="357"/>
            <ac:grpSpMk id="4" creationId="{9D6B2231-919B-4BA0-924E-B72B22643909}"/>
          </ac:grpSpMkLst>
        </pc:grpChg>
        <pc:picChg chg="add mod">
          <ac:chgData name="" userId="d5f0ba06c5dd00f9" providerId="LiveId" clId="{E6459565-8E19-4187-986A-8E2F9ECDBAC7}" dt="2023-06-05T13:05:06.543" v="1640" actId="1076"/>
          <ac:picMkLst>
            <pc:docMk/>
            <pc:sldMk cId="2240995123" sldId="357"/>
            <ac:picMk id="22" creationId="{365B2589-34A4-4B0B-9385-8BCA20E36013}"/>
          </ac:picMkLst>
        </pc:picChg>
        <pc:picChg chg="add mod">
          <ac:chgData name="" userId="d5f0ba06c5dd00f9" providerId="LiveId" clId="{E6459565-8E19-4187-986A-8E2F9ECDBAC7}" dt="2023-06-05T13:05:01.200" v="1638" actId="14100"/>
          <ac:picMkLst>
            <pc:docMk/>
            <pc:sldMk cId="2240995123" sldId="357"/>
            <ac:picMk id="23" creationId="{422D5D64-20D6-4BB9-86D2-2CF822C9E02C}"/>
          </ac:picMkLst>
        </pc:picChg>
        <pc:picChg chg="add mod">
          <ac:chgData name="" userId="d5f0ba06c5dd00f9" providerId="LiveId" clId="{E6459565-8E19-4187-986A-8E2F9ECDBAC7}" dt="2023-06-05T13:05:08.588" v="1641" actId="1076"/>
          <ac:picMkLst>
            <pc:docMk/>
            <pc:sldMk cId="2240995123" sldId="357"/>
            <ac:picMk id="24" creationId="{57AD620C-B8A2-4892-B218-D73FD80349CB}"/>
          </ac:picMkLst>
        </pc:picChg>
      </pc:sldChg>
      <pc:sldChg chg="addSp delSp modSp add modTransition modAnim">
        <pc:chgData name="" userId="d5f0ba06c5dd00f9" providerId="LiveId" clId="{E6459565-8E19-4187-986A-8E2F9ECDBAC7}" dt="2023-06-05T13:44:06.208" v="2009"/>
        <pc:sldMkLst>
          <pc:docMk/>
          <pc:sldMk cId="2102274007" sldId="363"/>
        </pc:sldMkLst>
        <pc:spChg chg="add mod">
          <ac:chgData name="" userId="d5f0ba06c5dd00f9" providerId="LiveId" clId="{E6459565-8E19-4187-986A-8E2F9ECDBAC7}" dt="2023-06-05T12:27:11.932" v="672" actId="1076"/>
          <ac:spMkLst>
            <pc:docMk/>
            <pc:sldMk cId="2102274007" sldId="363"/>
            <ac:spMk id="2" creationId="{C84BDC99-8BC4-43A5-AA6D-9655E955A71A}"/>
          </ac:spMkLst>
        </pc:spChg>
        <pc:spChg chg="add del mod">
          <ac:chgData name="" userId="d5f0ba06c5dd00f9" providerId="LiveId" clId="{E6459565-8E19-4187-986A-8E2F9ECDBAC7}" dt="2023-06-05T12:20:37.184" v="446" actId="478"/>
          <ac:spMkLst>
            <pc:docMk/>
            <pc:sldMk cId="2102274007" sldId="363"/>
            <ac:spMk id="5" creationId="{E5B647F1-568B-43BD-90C1-9EAB57BEDF7D}"/>
          </ac:spMkLst>
        </pc:spChg>
        <pc:spChg chg="add mod">
          <ac:chgData name="" userId="d5f0ba06c5dd00f9" providerId="LiveId" clId="{E6459565-8E19-4187-986A-8E2F9ECDBAC7}" dt="2023-06-05T13:42:29.842" v="1992" actId="164"/>
          <ac:spMkLst>
            <pc:docMk/>
            <pc:sldMk cId="2102274007" sldId="363"/>
            <ac:spMk id="7" creationId="{2E44CF8D-5611-4E74-9233-6833798A313E}"/>
          </ac:spMkLst>
        </pc:spChg>
        <pc:spChg chg="add del mod">
          <ac:chgData name="" userId="d5f0ba06c5dd00f9" providerId="LiveId" clId="{E6459565-8E19-4187-986A-8E2F9ECDBAC7}" dt="2023-06-05T12:25:48.301" v="634" actId="478"/>
          <ac:spMkLst>
            <pc:docMk/>
            <pc:sldMk cId="2102274007" sldId="363"/>
            <ac:spMk id="8" creationId="{ED2A44D3-6AA9-440F-9FE4-5C7E80FFA9B8}"/>
          </ac:spMkLst>
        </pc:spChg>
        <pc:spChg chg="add mod">
          <ac:chgData name="" userId="d5f0ba06c5dd00f9" providerId="LiveId" clId="{E6459565-8E19-4187-986A-8E2F9ECDBAC7}" dt="2023-06-05T13:42:29.842" v="1992" actId="164"/>
          <ac:spMkLst>
            <pc:docMk/>
            <pc:sldMk cId="2102274007" sldId="363"/>
            <ac:spMk id="9" creationId="{FA4FF5C3-75AC-49D6-B426-4BDF839186FD}"/>
          </ac:spMkLst>
        </pc:spChg>
        <pc:spChg chg="add mod">
          <ac:chgData name="" userId="d5f0ba06c5dd00f9" providerId="LiveId" clId="{E6459565-8E19-4187-986A-8E2F9ECDBAC7}" dt="2023-06-05T13:42:35.688" v="1993" actId="164"/>
          <ac:spMkLst>
            <pc:docMk/>
            <pc:sldMk cId="2102274007" sldId="363"/>
            <ac:spMk id="10" creationId="{6DBBFF76-093A-43CB-A4D6-1CA191954E3D}"/>
          </ac:spMkLst>
        </pc:spChg>
        <pc:spChg chg="add mod">
          <ac:chgData name="" userId="d5f0ba06c5dd00f9" providerId="LiveId" clId="{E6459565-8E19-4187-986A-8E2F9ECDBAC7}" dt="2023-06-05T13:42:35.688" v="1993" actId="164"/>
          <ac:spMkLst>
            <pc:docMk/>
            <pc:sldMk cId="2102274007" sldId="363"/>
            <ac:spMk id="11" creationId="{F41AF1F5-CE28-4BE3-95FF-05D196110550}"/>
          </ac:spMkLst>
        </pc:spChg>
        <pc:spChg chg="add mod">
          <ac:chgData name="" userId="d5f0ba06c5dd00f9" providerId="LiveId" clId="{E6459565-8E19-4187-986A-8E2F9ECDBAC7}" dt="2023-06-05T12:32:39.134" v="940" actId="14100"/>
          <ac:spMkLst>
            <pc:docMk/>
            <pc:sldMk cId="2102274007" sldId="363"/>
            <ac:spMk id="14" creationId="{77414F1F-DD0B-4D48-94FF-8199197D80C8}"/>
          </ac:spMkLst>
        </pc:spChg>
        <pc:spChg chg="add mod">
          <ac:chgData name="" userId="d5f0ba06c5dd00f9" providerId="LiveId" clId="{E6459565-8E19-4187-986A-8E2F9ECDBAC7}" dt="2023-06-05T12:31:41.828" v="913" actId="14100"/>
          <ac:spMkLst>
            <pc:docMk/>
            <pc:sldMk cId="2102274007" sldId="363"/>
            <ac:spMk id="15" creationId="{24001FD5-607C-452B-8A7A-DB40C9A74E10}"/>
          </ac:spMkLst>
        </pc:spChg>
        <pc:spChg chg="mod">
          <ac:chgData name="" userId="d5f0ba06c5dd00f9" providerId="LiveId" clId="{E6459565-8E19-4187-986A-8E2F9ECDBAC7}" dt="2023-06-05T12:19:43.378" v="372" actId="14100"/>
          <ac:spMkLst>
            <pc:docMk/>
            <pc:sldMk cId="2102274007" sldId="363"/>
            <ac:spMk id="143" creationId="{D3591BA3-742F-4FFF-9B45-77855F4224B9}"/>
          </ac:spMkLst>
        </pc:spChg>
        <pc:spChg chg="del">
          <ac:chgData name="" userId="d5f0ba06c5dd00f9" providerId="LiveId" clId="{E6459565-8E19-4187-986A-8E2F9ECDBAC7}" dt="2023-06-05T12:19:37.714" v="369" actId="478"/>
          <ac:spMkLst>
            <pc:docMk/>
            <pc:sldMk cId="2102274007" sldId="363"/>
            <ac:spMk id="144" creationId="{CD8096E5-E622-41A5-96F8-AB5438B5BC99}"/>
          </ac:spMkLst>
        </pc:spChg>
        <pc:spChg chg="del">
          <ac:chgData name="" userId="d5f0ba06c5dd00f9" providerId="LiveId" clId="{E6459565-8E19-4187-986A-8E2F9ECDBAC7}" dt="2023-06-05T12:19:38.835" v="370" actId="478"/>
          <ac:spMkLst>
            <pc:docMk/>
            <pc:sldMk cId="2102274007" sldId="363"/>
            <ac:spMk id="145" creationId="{3FD6AB2E-C73E-4DAA-B89D-C5F02F5A03C1}"/>
          </ac:spMkLst>
        </pc:spChg>
        <pc:grpChg chg="add mod">
          <ac:chgData name="" userId="d5f0ba06c5dd00f9" providerId="LiveId" clId="{E6459565-8E19-4187-986A-8E2F9ECDBAC7}" dt="2023-06-05T13:42:29.842" v="1992" actId="164"/>
          <ac:grpSpMkLst>
            <pc:docMk/>
            <pc:sldMk cId="2102274007" sldId="363"/>
            <ac:grpSpMk id="3" creationId="{976E5887-5A4E-4489-A29F-CF2756EF6128}"/>
          </ac:grpSpMkLst>
        </pc:grpChg>
        <pc:grpChg chg="add mod">
          <ac:chgData name="" userId="d5f0ba06c5dd00f9" providerId="LiveId" clId="{E6459565-8E19-4187-986A-8E2F9ECDBAC7}" dt="2023-06-05T13:42:35.688" v="1993" actId="164"/>
          <ac:grpSpMkLst>
            <pc:docMk/>
            <pc:sldMk cId="2102274007" sldId="363"/>
            <ac:grpSpMk id="4" creationId="{78CE3B32-1D94-4BCE-BD16-8D83ADBC7DB9}"/>
          </ac:grpSpMkLst>
        </pc:grpChg>
        <pc:picChg chg="add mod">
          <ac:chgData name="" userId="d5f0ba06c5dd00f9" providerId="LiveId" clId="{E6459565-8E19-4187-986A-8E2F9ECDBAC7}" dt="2023-06-05T13:42:35.688" v="1993" actId="164"/>
          <ac:picMkLst>
            <pc:docMk/>
            <pc:sldMk cId="2102274007" sldId="363"/>
            <ac:picMk id="12" creationId="{0D9F88D6-145F-4DC9-BD87-E3FB5B47EAF9}"/>
          </ac:picMkLst>
        </pc:picChg>
        <pc:picChg chg="add mod">
          <ac:chgData name="" userId="d5f0ba06c5dd00f9" providerId="LiveId" clId="{E6459565-8E19-4187-986A-8E2F9ECDBAC7}" dt="2023-06-05T13:42:29.842" v="1992" actId="164"/>
          <ac:picMkLst>
            <pc:docMk/>
            <pc:sldMk cId="2102274007" sldId="363"/>
            <ac:picMk id="13" creationId="{7026A2F6-E0BE-4348-B63C-534397947C07}"/>
          </ac:picMkLst>
        </pc:picChg>
      </pc:sldChg>
      <pc:sldChg chg="addSp modSp add modTransition">
        <pc:chgData name="" userId="d5f0ba06c5dd00f9" providerId="LiveId" clId="{E6459565-8E19-4187-986A-8E2F9ECDBAC7}" dt="2023-06-06T14:02:02.109" v="4214"/>
        <pc:sldMkLst>
          <pc:docMk/>
          <pc:sldMk cId="1878090004" sldId="365"/>
        </pc:sldMkLst>
        <pc:spChg chg="add mod">
          <ac:chgData name="" userId="d5f0ba06c5dd00f9" providerId="LiveId" clId="{E6459565-8E19-4187-986A-8E2F9ECDBAC7}" dt="2023-06-06T13:59:52.291" v="4159" actId="1076"/>
          <ac:spMkLst>
            <pc:docMk/>
            <pc:sldMk cId="1878090004" sldId="365"/>
            <ac:spMk id="5" creationId="{925E6DBF-FEE2-40CD-86E8-797E56F9C180}"/>
          </ac:spMkLst>
        </pc:spChg>
        <pc:spChg chg="mod">
          <ac:chgData name="" userId="d5f0ba06c5dd00f9" providerId="LiveId" clId="{E6459565-8E19-4187-986A-8E2F9ECDBAC7}" dt="2023-06-05T13:51:44.317" v="2046" actId="20577"/>
          <ac:spMkLst>
            <pc:docMk/>
            <pc:sldMk cId="1878090004" sldId="365"/>
            <ac:spMk id="42" creationId="{105E416E-19ED-41CE-9DAF-A4D9FB4369F5}"/>
          </ac:spMkLst>
        </pc:spChg>
        <pc:spChg chg="mod">
          <ac:chgData name="" userId="d5f0ba06c5dd00f9" providerId="LiveId" clId="{E6459565-8E19-4187-986A-8E2F9ECDBAC7}" dt="2023-06-05T13:51:48.985" v="2050" actId="20577"/>
          <ac:spMkLst>
            <pc:docMk/>
            <pc:sldMk cId="1878090004" sldId="365"/>
            <ac:spMk id="46" creationId="{1596C09E-2A1F-49A2-8CEC-970EF1A84668}"/>
          </ac:spMkLst>
        </pc:spChg>
        <pc:spChg chg="mod">
          <ac:chgData name="" userId="d5f0ba06c5dd00f9" providerId="LiveId" clId="{E6459565-8E19-4187-986A-8E2F9ECDBAC7}" dt="2023-06-05T13:51:46.915" v="2048" actId="20577"/>
          <ac:spMkLst>
            <pc:docMk/>
            <pc:sldMk cId="1878090004" sldId="365"/>
            <ac:spMk id="50" creationId="{6C3C8C85-1597-4B94-973C-3FF54DDA9B83}"/>
          </ac:spMkLst>
        </pc:spChg>
        <pc:spChg chg="mod">
          <ac:chgData name="" userId="d5f0ba06c5dd00f9" providerId="LiveId" clId="{E6459565-8E19-4187-986A-8E2F9ECDBAC7}" dt="2023-06-05T13:50:56.960" v="2039" actId="20577"/>
          <ac:spMkLst>
            <pc:docMk/>
            <pc:sldMk cId="1878090004" sldId="365"/>
            <ac:spMk id="110" creationId="{FEF77855-1F95-4A14-BC5C-EE972B7C14C7}"/>
          </ac:spMkLst>
        </pc:spChg>
        <pc:spChg chg="mod">
          <ac:chgData name="" userId="d5f0ba06c5dd00f9" providerId="LiveId" clId="{E6459565-8E19-4187-986A-8E2F9ECDBAC7}" dt="2023-06-05T13:51:50.867" v="2052" actId="20577"/>
          <ac:spMkLst>
            <pc:docMk/>
            <pc:sldMk cId="1878090004" sldId="365"/>
            <ac:spMk id="122" creationId="{41905C0C-724F-4F7F-AA32-8AB332142CF9}"/>
          </ac:spMkLst>
        </pc:spChg>
        <pc:spChg chg="add mod">
          <ac:chgData name="" userId="d5f0ba06c5dd00f9" providerId="LiveId" clId="{E6459565-8E19-4187-986A-8E2F9ECDBAC7}" dt="2023-06-06T13:59:52.291" v="4159" actId="1076"/>
          <ac:spMkLst>
            <pc:docMk/>
            <pc:sldMk cId="1878090004" sldId="365"/>
            <ac:spMk id="134" creationId="{80CAF9EE-6C25-4BD6-B857-B47C9F9903A0}"/>
          </ac:spMkLst>
        </pc:spChg>
        <pc:spChg chg="add mod">
          <ac:chgData name="" userId="d5f0ba06c5dd00f9" providerId="LiveId" clId="{E6459565-8E19-4187-986A-8E2F9ECDBAC7}" dt="2023-06-06T13:59:52.291" v="4159" actId="1076"/>
          <ac:spMkLst>
            <pc:docMk/>
            <pc:sldMk cId="1878090004" sldId="365"/>
            <ac:spMk id="135" creationId="{3ACEDEF2-66FB-4AB9-843A-23DA786F485F}"/>
          </ac:spMkLst>
        </pc:spChg>
        <pc:spChg chg="add mod">
          <ac:chgData name="" userId="d5f0ba06c5dd00f9" providerId="LiveId" clId="{E6459565-8E19-4187-986A-8E2F9ECDBAC7}" dt="2023-06-06T13:59:52.291" v="4159" actId="1076"/>
          <ac:spMkLst>
            <pc:docMk/>
            <pc:sldMk cId="1878090004" sldId="365"/>
            <ac:spMk id="136" creationId="{9FA7C640-1509-48B7-A945-954BCC7729B7}"/>
          </ac:spMkLst>
        </pc:spChg>
        <pc:spChg chg="add mod">
          <ac:chgData name="" userId="d5f0ba06c5dd00f9" providerId="LiveId" clId="{E6459565-8E19-4187-986A-8E2F9ECDBAC7}" dt="2023-06-06T13:59:52.291" v="4159" actId="1076"/>
          <ac:spMkLst>
            <pc:docMk/>
            <pc:sldMk cId="1878090004" sldId="365"/>
            <ac:spMk id="137" creationId="{1B00946D-1982-4CE8-B172-A7F993239CDA}"/>
          </ac:spMkLst>
        </pc:spChg>
        <pc:spChg chg="add mod">
          <ac:chgData name="" userId="d5f0ba06c5dd00f9" providerId="LiveId" clId="{E6459565-8E19-4187-986A-8E2F9ECDBAC7}" dt="2023-06-06T13:59:52.291" v="4159" actId="1076"/>
          <ac:spMkLst>
            <pc:docMk/>
            <pc:sldMk cId="1878090004" sldId="365"/>
            <ac:spMk id="138" creationId="{AA672FDE-2D44-419C-9C12-FF0025EB5E13}"/>
          </ac:spMkLst>
        </pc:spChg>
        <pc:spChg chg="add mod">
          <ac:chgData name="" userId="d5f0ba06c5dd00f9" providerId="LiveId" clId="{E6459565-8E19-4187-986A-8E2F9ECDBAC7}" dt="2023-06-06T13:59:32.465" v="4153"/>
          <ac:spMkLst>
            <pc:docMk/>
            <pc:sldMk cId="1878090004" sldId="365"/>
            <ac:spMk id="139" creationId="{06A65004-01D1-40BA-9A4D-33F7BDA46337}"/>
          </ac:spMkLst>
        </pc:spChg>
        <pc:spChg chg="add mod">
          <ac:chgData name="" userId="d5f0ba06c5dd00f9" providerId="LiveId" clId="{E6459565-8E19-4187-986A-8E2F9ECDBAC7}" dt="2023-06-06T13:59:23.151" v="4147"/>
          <ac:spMkLst>
            <pc:docMk/>
            <pc:sldMk cId="1878090004" sldId="365"/>
            <ac:spMk id="140" creationId="{615BA64A-7397-4AD8-A069-9AE66444FD2A}"/>
          </ac:spMkLst>
        </pc:spChg>
        <pc:spChg chg="add mod">
          <ac:chgData name="" userId="d5f0ba06c5dd00f9" providerId="LiveId" clId="{E6459565-8E19-4187-986A-8E2F9ECDBAC7}" dt="2023-06-06T13:59:23.151" v="4147"/>
          <ac:spMkLst>
            <pc:docMk/>
            <pc:sldMk cId="1878090004" sldId="365"/>
            <ac:spMk id="141" creationId="{380C3132-F6F5-4641-AFCA-EE5B562F9B1B}"/>
          </ac:spMkLst>
        </pc:spChg>
        <pc:spChg chg="add mod">
          <ac:chgData name="" userId="d5f0ba06c5dd00f9" providerId="LiveId" clId="{E6459565-8E19-4187-986A-8E2F9ECDBAC7}" dt="2023-06-06T13:59:23.151" v="4147"/>
          <ac:spMkLst>
            <pc:docMk/>
            <pc:sldMk cId="1878090004" sldId="365"/>
            <ac:spMk id="142" creationId="{8991C568-FA3C-4BFB-81D9-071C8551D09A}"/>
          </ac:spMkLst>
        </pc:spChg>
        <pc:spChg chg="add mod">
          <ac:chgData name="" userId="d5f0ba06c5dd00f9" providerId="LiveId" clId="{E6459565-8E19-4187-986A-8E2F9ECDBAC7}" dt="2023-06-06T13:59:23.151" v="4147"/>
          <ac:spMkLst>
            <pc:docMk/>
            <pc:sldMk cId="1878090004" sldId="365"/>
            <ac:spMk id="143" creationId="{2042EF7E-C32F-42B4-B63C-7629D9816237}"/>
          </ac:spMkLst>
        </pc:spChg>
        <pc:spChg chg="add mod">
          <ac:chgData name="" userId="d5f0ba06c5dd00f9" providerId="LiveId" clId="{E6459565-8E19-4187-986A-8E2F9ECDBAC7}" dt="2023-06-06T13:59:23.151" v="4147"/>
          <ac:spMkLst>
            <pc:docMk/>
            <pc:sldMk cId="1878090004" sldId="365"/>
            <ac:spMk id="144" creationId="{155AB7EF-F0DF-4DDA-A0EF-7C80F9CC710F}"/>
          </ac:spMkLst>
        </pc:spChg>
        <pc:spChg chg="add mod">
          <ac:chgData name="" userId="d5f0ba06c5dd00f9" providerId="LiveId" clId="{E6459565-8E19-4187-986A-8E2F9ECDBAC7}" dt="2023-06-06T13:59:23.151" v="4147"/>
          <ac:spMkLst>
            <pc:docMk/>
            <pc:sldMk cId="1878090004" sldId="365"/>
            <ac:spMk id="145" creationId="{D057D08F-DA49-4647-BE81-BA8C8A0DE898}"/>
          </ac:spMkLst>
        </pc:spChg>
        <pc:spChg chg="add mod">
          <ac:chgData name="" userId="d5f0ba06c5dd00f9" providerId="LiveId" clId="{E6459565-8E19-4187-986A-8E2F9ECDBAC7}" dt="2023-06-06T13:59:45.967" v="4157"/>
          <ac:spMkLst>
            <pc:docMk/>
            <pc:sldMk cId="1878090004" sldId="365"/>
            <ac:spMk id="146" creationId="{9528CDBD-38D3-4001-A3C1-32BBAA0B0CF9}"/>
          </ac:spMkLst>
        </pc:spChg>
        <pc:spChg chg="add mod">
          <ac:chgData name="" userId="d5f0ba06c5dd00f9" providerId="LiveId" clId="{E6459565-8E19-4187-986A-8E2F9ECDBAC7}" dt="2023-06-06T13:59:45.967" v="4157"/>
          <ac:spMkLst>
            <pc:docMk/>
            <pc:sldMk cId="1878090004" sldId="365"/>
            <ac:spMk id="147" creationId="{D2DCBBE1-F38E-457B-8A15-CDD3E2A9EB72}"/>
          </ac:spMkLst>
        </pc:spChg>
        <pc:spChg chg="add mod">
          <ac:chgData name="" userId="d5f0ba06c5dd00f9" providerId="LiveId" clId="{E6459565-8E19-4187-986A-8E2F9ECDBAC7}" dt="2023-06-06T13:59:45.967" v="4157"/>
          <ac:spMkLst>
            <pc:docMk/>
            <pc:sldMk cId="1878090004" sldId="365"/>
            <ac:spMk id="148" creationId="{10BD3433-5400-493F-ADF9-E486862B8628}"/>
          </ac:spMkLst>
        </pc:spChg>
        <pc:spChg chg="add mod">
          <ac:chgData name="" userId="d5f0ba06c5dd00f9" providerId="LiveId" clId="{E6459565-8E19-4187-986A-8E2F9ECDBAC7}" dt="2023-06-06T13:59:45.967" v="4157"/>
          <ac:spMkLst>
            <pc:docMk/>
            <pc:sldMk cId="1878090004" sldId="365"/>
            <ac:spMk id="149" creationId="{39A1895D-AF3E-4738-9871-FDA6CCE6A29F}"/>
          </ac:spMkLst>
        </pc:spChg>
        <pc:spChg chg="add mod">
          <ac:chgData name="" userId="d5f0ba06c5dd00f9" providerId="LiveId" clId="{E6459565-8E19-4187-986A-8E2F9ECDBAC7}" dt="2023-06-06T13:59:45.967" v="4157"/>
          <ac:spMkLst>
            <pc:docMk/>
            <pc:sldMk cId="1878090004" sldId="365"/>
            <ac:spMk id="150" creationId="{F33F3199-21DB-4416-BE2A-446288F4822B}"/>
          </ac:spMkLst>
        </pc:spChg>
        <pc:spChg chg="add mod">
          <ac:chgData name="" userId="d5f0ba06c5dd00f9" providerId="LiveId" clId="{E6459565-8E19-4187-986A-8E2F9ECDBAC7}" dt="2023-06-06T13:59:45.967" v="4157"/>
          <ac:spMkLst>
            <pc:docMk/>
            <pc:sldMk cId="1878090004" sldId="365"/>
            <ac:spMk id="151" creationId="{E181F318-BF95-4679-B5B9-CE414FA4F2B6}"/>
          </ac:spMkLst>
        </pc:spChg>
        <pc:spChg chg="add mod">
          <ac:chgData name="" userId="d5f0ba06c5dd00f9" providerId="LiveId" clId="{E6459565-8E19-4187-986A-8E2F9ECDBAC7}" dt="2023-06-06T13:59:57.083" v="4163"/>
          <ac:spMkLst>
            <pc:docMk/>
            <pc:sldMk cId="1878090004" sldId="365"/>
            <ac:spMk id="152" creationId="{F155E1E6-2133-4C46-B5FF-6CB0394B2F01}"/>
          </ac:spMkLst>
        </pc:spChg>
        <pc:spChg chg="add mod">
          <ac:chgData name="" userId="d5f0ba06c5dd00f9" providerId="LiveId" clId="{E6459565-8E19-4187-986A-8E2F9ECDBAC7}" dt="2023-06-06T13:59:57.083" v="4163"/>
          <ac:spMkLst>
            <pc:docMk/>
            <pc:sldMk cId="1878090004" sldId="365"/>
            <ac:spMk id="153" creationId="{3BF2D9B2-A44A-4F09-A7D1-F7F0CB145DB2}"/>
          </ac:spMkLst>
        </pc:spChg>
        <pc:spChg chg="add mod">
          <ac:chgData name="" userId="d5f0ba06c5dd00f9" providerId="LiveId" clId="{E6459565-8E19-4187-986A-8E2F9ECDBAC7}" dt="2023-06-06T13:59:57.083" v="4163"/>
          <ac:spMkLst>
            <pc:docMk/>
            <pc:sldMk cId="1878090004" sldId="365"/>
            <ac:spMk id="154" creationId="{FA385C1E-512F-442F-9EA2-87BE2488C00E}"/>
          </ac:spMkLst>
        </pc:spChg>
        <pc:spChg chg="add mod">
          <ac:chgData name="" userId="d5f0ba06c5dd00f9" providerId="LiveId" clId="{E6459565-8E19-4187-986A-8E2F9ECDBAC7}" dt="2023-06-06T13:59:57.083" v="4163"/>
          <ac:spMkLst>
            <pc:docMk/>
            <pc:sldMk cId="1878090004" sldId="365"/>
            <ac:spMk id="155" creationId="{37E79F30-25C7-496F-BDBC-4EAF878D1481}"/>
          </ac:spMkLst>
        </pc:spChg>
        <pc:spChg chg="add mod">
          <ac:chgData name="" userId="d5f0ba06c5dd00f9" providerId="LiveId" clId="{E6459565-8E19-4187-986A-8E2F9ECDBAC7}" dt="2023-06-06T13:59:57.083" v="4163"/>
          <ac:spMkLst>
            <pc:docMk/>
            <pc:sldMk cId="1878090004" sldId="365"/>
            <ac:spMk id="156" creationId="{C852F091-A02A-4DDD-90A6-00BEFC1D6C16}"/>
          </ac:spMkLst>
        </pc:spChg>
        <pc:spChg chg="add mod">
          <ac:chgData name="" userId="d5f0ba06c5dd00f9" providerId="LiveId" clId="{E6459565-8E19-4187-986A-8E2F9ECDBAC7}" dt="2023-06-06T13:59:57.083" v="4163"/>
          <ac:spMkLst>
            <pc:docMk/>
            <pc:sldMk cId="1878090004" sldId="365"/>
            <ac:spMk id="157" creationId="{399A2FEC-BB3D-4AFD-B952-1285BEDD5436}"/>
          </ac:spMkLst>
        </pc:spChg>
        <pc:spChg chg="add mod">
          <ac:chgData name="" userId="d5f0ba06c5dd00f9" providerId="LiveId" clId="{E6459565-8E19-4187-986A-8E2F9ECDBAC7}" dt="2023-06-06T14:00:04.518" v="4167"/>
          <ac:spMkLst>
            <pc:docMk/>
            <pc:sldMk cId="1878090004" sldId="365"/>
            <ac:spMk id="158" creationId="{4323B5BC-74E3-48B0-8122-4DDA40A53412}"/>
          </ac:spMkLst>
        </pc:spChg>
        <pc:spChg chg="add mod">
          <ac:chgData name="" userId="d5f0ba06c5dd00f9" providerId="LiveId" clId="{E6459565-8E19-4187-986A-8E2F9ECDBAC7}" dt="2023-06-06T14:00:04.518" v="4167"/>
          <ac:spMkLst>
            <pc:docMk/>
            <pc:sldMk cId="1878090004" sldId="365"/>
            <ac:spMk id="159" creationId="{47AAB4E4-AF94-4C47-877D-6E7F9A322C42}"/>
          </ac:spMkLst>
        </pc:spChg>
        <pc:spChg chg="add mod">
          <ac:chgData name="" userId="d5f0ba06c5dd00f9" providerId="LiveId" clId="{E6459565-8E19-4187-986A-8E2F9ECDBAC7}" dt="2023-06-06T14:00:04.518" v="4167"/>
          <ac:spMkLst>
            <pc:docMk/>
            <pc:sldMk cId="1878090004" sldId="365"/>
            <ac:spMk id="160" creationId="{479CD939-0A5C-4A29-9BD2-38CDEBAEE8FE}"/>
          </ac:spMkLst>
        </pc:spChg>
        <pc:spChg chg="add mod">
          <ac:chgData name="" userId="d5f0ba06c5dd00f9" providerId="LiveId" clId="{E6459565-8E19-4187-986A-8E2F9ECDBAC7}" dt="2023-06-06T14:00:04.518" v="4167"/>
          <ac:spMkLst>
            <pc:docMk/>
            <pc:sldMk cId="1878090004" sldId="365"/>
            <ac:spMk id="161" creationId="{031656D9-1186-440E-941F-068B737ADE96}"/>
          </ac:spMkLst>
        </pc:spChg>
        <pc:spChg chg="add mod">
          <ac:chgData name="" userId="d5f0ba06c5dd00f9" providerId="LiveId" clId="{E6459565-8E19-4187-986A-8E2F9ECDBAC7}" dt="2023-06-06T14:00:04.518" v="4167"/>
          <ac:spMkLst>
            <pc:docMk/>
            <pc:sldMk cId="1878090004" sldId="365"/>
            <ac:spMk id="162" creationId="{90C1F2BD-E060-4BB4-B8DB-2898F0C58CDC}"/>
          </ac:spMkLst>
        </pc:spChg>
        <pc:spChg chg="add mod">
          <ac:chgData name="" userId="d5f0ba06c5dd00f9" providerId="LiveId" clId="{E6459565-8E19-4187-986A-8E2F9ECDBAC7}" dt="2023-06-06T14:00:04.518" v="4167"/>
          <ac:spMkLst>
            <pc:docMk/>
            <pc:sldMk cId="1878090004" sldId="365"/>
            <ac:spMk id="163" creationId="{3AE9EA4D-8647-4CE9-B291-AB68CDC33A7E}"/>
          </ac:spMkLst>
        </pc:spChg>
        <pc:spChg chg="add mod">
          <ac:chgData name="" userId="d5f0ba06c5dd00f9" providerId="LiveId" clId="{E6459565-8E19-4187-986A-8E2F9ECDBAC7}" dt="2023-06-06T14:00:13.282" v="4169" actId="1076"/>
          <ac:spMkLst>
            <pc:docMk/>
            <pc:sldMk cId="1878090004" sldId="365"/>
            <ac:spMk id="164" creationId="{7EFB97AA-4F8F-4913-BAD8-24B2F0290A8D}"/>
          </ac:spMkLst>
        </pc:spChg>
        <pc:spChg chg="add mod">
          <ac:chgData name="" userId="d5f0ba06c5dd00f9" providerId="LiveId" clId="{E6459565-8E19-4187-986A-8E2F9ECDBAC7}" dt="2023-06-06T14:00:13.282" v="4169" actId="1076"/>
          <ac:spMkLst>
            <pc:docMk/>
            <pc:sldMk cId="1878090004" sldId="365"/>
            <ac:spMk id="165" creationId="{588FCD3F-C6B4-42EA-AD05-79BF8605C138}"/>
          </ac:spMkLst>
        </pc:spChg>
        <pc:spChg chg="add mod">
          <ac:chgData name="" userId="d5f0ba06c5dd00f9" providerId="LiveId" clId="{E6459565-8E19-4187-986A-8E2F9ECDBAC7}" dt="2023-06-06T14:00:13.282" v="4169" actId="1076"/>
          <ac:spMkLst>
            <pc:docMk/>
            <pc:sldMk cId="1878090004" sldId="365"/>
            <ac:spMk id="166" creationId="{5A718CB4-8C5B-46A7-AA04-F31485619466}"/>
          </ac:spMkLst>
        </pc:spChg>
        <pc:spChg chg="add mod">
          <ac:chgData name="" userId="d5f0ba06c5dd00f9" providerId="LiveId" clId="{E6459565-8E19-4187-986A-8E2F9ECDBAC7}" dt="2023-06-06T14:00:13.282" v="4169" actId="1076"/>
          <ac:spMkLst>
            <pc:docMk/>
            <pc:sldMk cId="1878090004" sldId="365"/>
            <ac:spMk id="167" creationId="{9585C4BF-6742-4290-BC77-8530E3C9C807}"/>
          </ac:spMkLst>
        </pc:spChg>
        <pc:spChg chg="add mod">
          <ac:chgData name="" userId="d5f0ba06c5dd00f9" providerId="LiveId" clId="{E6459565-8E19-4187-986A-8E2F9ECDBAC7}" dt="2023-06-06T14:00:13.282" v="4169" actId="1076"/>
          <ac:spMkLst>
            <pc:docMk/>
            <pc:sldMk cId="1878090004" sldId="365"/>
            <ac:spMk id="168" creationId="{EA2FB068-087C-4368-BE62-68E66C9FBFB6}"/>
          </ac:spMkLst>
        </pc:spChg>
        <pc:spChg chg="add mod">
          <ac:chgData name="" userId="d5f0ba06c5dd00f9" providerId="LiveId" clId="{E6459565-8E19-4187-986A-8E2F9ECDBAC7}" dt="2023-06-06T14:00:13.282" v="4169" actId="1076"/>
          <ac:spMkLst>
            <pc:docMk/>
            <pc:sldMk cId="1878090004" sldId="365"/>
            <ac:spMk id="169" creationId="{CE6C714F-3863-4F6A-BD58-37F59B18E3AF}"/>
          </ac:spMkLst>
        </pc:spChg>
        <pc:spChg chg="add mod">
          <ac:chgData name="" userId="d5f0ba06c5dd00f9" providerId="LiveId" clId="{E6459565-8E19-4187-986A-8E2F9ECDBAC7}" dt="2023-06-06T14:00:21.198" v="4171" actId="1076"/>
          <ac:spMkLst>
            <pc:docMk/>
            <pc:sldMk cId="1878090004" sldId="365"/>
            <ac:spMk id="170" creationId="{7D137659-1168-4DE2-ADF4-6D93E8360309}"/>
          </ac:spMkLst>
        </pc:spChg>
        <pc:spChg chg="add mod">
          <ac:chgData name="" userId="d5f0ba06c5dd00f9" providerId="LiveId" clId="{E6459565-8E19-4187-986A-8E2F9ECDBAC7}" dt="2023-06-06T14:00:21.198" v="4171" actId="1076"/>
          <ac:spMkLst>
            <pc:docMk/>
            <pc:sldMk cId="1878090004" sldId="365"/>
            <ac:spMk id="171" creationId="{66317552-90CB-49A6-83CD-AB3D6E1053ED}"/>
          </ac:spMkLst>
        </pc:spChg>
        <pc:spChg chg="add mod">
          <ac:chgData name="" userId="d5f0ba06c5dd00f9" providerId="LiveId" clId="{E6459565-8E19-4187-986A-8E2F9ECDBAC7}" dt="2023-06-06T14:00:21.198" v="4171" actId="1076"/>
          <ac:spMkLst>
            <pc:docMk/>
            <pc:sldMk cId="1878090004" sldId="365"/>
            <ac:spMk id="172" creationId="{6B9B7C33-CC7D-4C9D-B78F-0A6663494D0C}"/>
          </ac:spMkLst>
        </pc:spChg>
        <pc:spChg chg="add mod">
          <ac:chgData name="" userId="d5f0ba06c5dd00f9" providerId="LiveId" clId="{E6459565-8E19-4187-986A-8E2F9ECDBAC7}" dt="2023-06-06T14:00:21.198" v="4171" actId="1076"/>
          <ac:spMkLst>
            <pc:docMk/>
            <pc:sldMk cId="1878090004" sldId="365"/>
            <ac:spMk id="173" creationId="{D46F5BF2-6E59-41A5-9287-FD527CD89891}"/>
          </ac:spMkLst>
        </pc:spChg>
        <pc:spChg chg="add mod">
          <ac:chgData name="" userId="d5f0ba06c5dd00f9" providerId="LiveId" clId="{E6459565-8E19-4187-986A-8E2F9ECDBAC7}" dt="2023-06-06T14:00:21.198" v="4171" actId="1076"/>
          <ac:spMkLst>
            <pc:docMk/>
            <pc:sldMk cId="1878090004" sldId="365"/>
            <ac:spMk id="174" creationId="{34BFFB99-086D-411F-8165-D695AB563B5A}"/>
          </ac:spMkLst>
        </pc:spChg>
        <pc:spChg chg="add mod">
          <ac:chgData name="" userId="d5f0ba06c5dd00f9" providerId="LiveId" clId="{E6459565-8E19-4187-986A-8E2F9ECDBAC7}" dt="2023-06-06T14:00:21.198" v="4171" actId="1076"/>
          <ac:spMkLst>
            <pc:docMk/>
            <pc:sldMk cId="1878090004" sldId="365"/>
            <ac:spMk id="175" creationId="{C6B49C0A-AAEC-431A-AA80-86B645C6201A}"/>
          </ac:spMkLst>
        </pc:spChg>
        <pc:spChg chg="add mod">
          <ac:chgData name="" userId="d5f0ba06c5dd00f9" providerId="LiveId" clId="{E6459565-8E19-4187-986A-8E2F9ECDBAC7}" dt="2023-06-06T14:01:14.827" v="4189" actId="1076"/>
          <ac:spMkLst>
            <pc:docMk/>
            <pc:sldMk cId="1878090004" sldId="365"/>
            <ac:spMk id="176" creationId="{23DC100D-2A2C-4E69-B83C-CEE32C865C22}"/>
          </ac:spMkLst>
        </pc:spChg>
        <pc:spChg chg="add mod">
          <ac:chgData name="" userId="d5f0ba06c5dd00f9" providerId="LiveId" clId="{E6459565-8E19-4187-986A-8E2F9ECDBAC7}" dt="2023-06-06T14:01:14.827" v="4189" actId="1076"/>
          <ac:spMkLst>
            <pc:docMk/>
            <pc:sldMk cId="1878090004" sldId="365"/>
            <ac:spMk id="177" creationId="{540A0E8D-D1B6-4A0E-9330-B86713CE2474}"/>
          </ac:spMkLst>
        </pc:spChg>
        <pc:spChg chg="add mod">
          <ac:chgData name="" userId="d5f0ba06c5dd00f9" providerId="LiveId" clId="{E6459565-8E19-4187-986A-8E2F9ECDBAC7}" dt="2023-06-06T14:01:14.827" v="4189" actId="1076"/>
          <ac:spMkLst>
            <pc:docMk/>
            <pc:sldMk cId="1878090004" sldId="365"/>
            <ac:spMk id="178" creationId="{CFCA21B1-39A6-44C5-8D75-4FF3E723537D}"/>
          </ac:spMkLst>
        </pc:spChg>
        <pc:spChg chg="add mod">
          <ac:chgData name="" userId="d5f0ba06c5dd00f9" providerId="LiveId" clId="{E6459565-8E19-4187-986A-8E2F9ECDBAC7}" dt="2023-06-06T14:01:14.827" v="4189" actId="1076"/>
          <ac:spMkLst>
            <pc:docMk/>
            <pc:sldMk cId="1878090004" sldId="365"/>
            <ac:spMk id="179" creationId="{0CB5A1B1-3FD1-4F8D-808D-883824D4533D}"/>
          </ac:spMkLst>
        </pc:spChg>
        <pc:spChg chg="add mod">
          <ac:chgData name="" userId="d5f0ba06c5dd00f9" providerId="LiveId" clId="{E6459565-8E19-4187-986A-8E2F9ECDBAC7}" dt="2023-06-06T14:01:14.827" v="4189" actId="1076"/>
          <ac:spMkLst>
            <pc:docMk/>
            <pc:sldMk cId="1878090004" sldId="365"/>
            <ac:spMk id="180" creationId="{3CED7D4C-A7A1-4898-94A1-D761410A23E8}"/>
          </ac:spMkLst>
        </pc:spChg>
        <pc:spChg chg="add mod">
          <ac:chgData name="" userId="d5f0ba06c5dd00f9" providerId="LiveId" clId="{E6459565-8E19-4187-986A-8E2F9ECDBAC7}" dt="2023-06-06T14:01:14.827" v="4189" actId="1076"/>
          <ac:spMkLst>
            <pc:docMk/>
            <pc:sldMk cId="1878090004" sldId="365"/>
            <ac:spMk id="181" creationId="{34922E59-C297-4906-8211-2A157EDAB54B}"/>
          </ac:spMkLst>
        </pc:spChg>
        <pc:spChg chg="add mod">
          <ac:chgData name="" userId="d5f0ba06c5dd00f9" providerId="LiveId" clId="{E6459565-8E19-4187-986A-8E2F9ECDBAC7}" dt="2023-06-06T14:00:56.927" v="4179"/>
          <ac:spMkLst>
            <pc:docMk/>
            <pc:sldMk cId="1878090004" sldId="365"/>
            <ac:spMk id="182" creationId="{21A2B807-8A0A-41CD-B0BA-9679A7455D85}"/>
          </ac:spMkLst>
        </pc:spChg>
        <pc:spChg chg="add mod">
          <ac:chgData name="" userId="d5f0ba06c5dd00f9" providerId="LiveId" clId="{E6459565-8E19-4187-986A-8E2F9ECDBAC7}" dt="2023-06-06T14:00:56.927" v="4179"/>
          <ac:spMkLst>
            <pc:docMk/>
            <pc:sldMk cId="1878090004" sldId="365"/>
            <ac:spMk id="183" creationId="{964F2A1C-8229-4A8B-8F29-B500A98B4E79}"/>
          </ac:spMkLst>
        </pc:spChg>
        <pc:spChg chg="add mod">
          <ac:chgData name="" userId="d5f0ba06c5dd00f9" providerId="LiveId" clId="{E6459565-8E19-4187-986A-8E2F9ECDBAC7}" dt="2023-06-06T14:00:56.927" v="4179"/>
          <ac:spMkLst>
            <pc:docMk/>
            <pc:sldMk cId="1878090004" sldId="365"/>
            <ac:spMk id="184" creationId="{14C85B1C-CF3C-4655-948A-AECF2F672E13}"/>
          </ac:spMkLst>
        </pc:spChg>
        <pc:spChg chg="add mod">
          <ac:chgData name="" userId="d5f0ba06c5dd00f9" providerId="LiveId" clId="{E6459565-8E19-4187-986A-8E2F9ECDBAC7}" dt="2023-06-06T14:00:56.927" v="4179"/>
          <ac:spMkLst>
            <pc:docMk/>
            <pc:sldMk cId="1878090004" sldId="365"/>
            <ac:spMk id="185" creationId="{8A420C54-4CF4-4D05-84F3-5D3F01067424}"/>
          </ac:spMkLst>
        </pc:spChg>
        <pc:spChg chg="add mod">
          <ac:chgData name="" userId="d5f0ba06c5dd00f9" providerId="LiveId" clId="{E6459565-8E19-4187-986A-8E2F9ECDBAC7}" dt="2023-06-06T14:00:56.927" v="4179"/>
          <ac:spMkLst>
            <pc:docMk/>
            <pc:sldMk cId="1878090004" sldId="365"/>
            <ac:spMk id="186" creationId="{06297407-04F2-419C-A321-0E59F6EEA2CF}"/>
          </ac:spMkLst>
        </pc:spChg>
        <pc:spChg chg="add mod">
          <ac:chgData name="" userId="d5f0ba06c5dd00f9" providerId="LiveId" clId="{E6459565-8E19-4187-986A-8E2F9ECDBAC7}" dt="2023-06-06T14:00:56.927" v="4179"/>
          <ac:spMkLst>
            <pc:docMk/>
            <pc:sldMk cId="1878090004" sldId="365"/>
            <ac:spMk id="187" creationId="{D7BA034D-DD1D-4A2A-8A88-09EE78B5202B}"/>
          </ac:spMkLst>
        </pc:spChg>
        <pc:spChg chg="add mod">
          <ac:chgData name="" userId="d5f0ba06c5dd00f9" providerId="LiveId" clId="{E6459565-8E19-4187-986A-8E2F9ECDBAC7}" dt="2023-06-06T14:01:09.677" v="4187"/>
          <ac:spMkLst>
            <pc:docMk/>
            <pc:sldMk cId="1878090004" sldId="365"/>
            <ac:spMk id="188" creationId="{B9E37A1F-D669-42EB-ACE4-A9EA21B961EA}"/>
          </ac:spMkLst>
        </pc:spChg>
        <pc:spChg chg="add mod">
          <ac:chgData name="" userId="d5f0ba06c5dd00f9" providerId="LiveId" clId="{E6459565-8E19-4187-986A-8E2F9ECDBAC7}" dt="2023-06-06T14:01:09.677" v="4187"/>
          <ac:spMkLst>
            <pc:docMk/>
            <pc:sldMk cId="1878090004" sldId="365"/>
            <ac:spMk id="189" creationId="{EF78EC6D-B280-471D-9490-A6E4F73FFD24}"/>
          </ac:spMkLst>
        </pc:spChg>
        <pc:spChg chg="add mod">
          <ac:chgData name="" userId="d5f0ba06c5dd00f9" providerId="LiveId" clId="{E6459565-8E19-4187-986A-8E2F9ECDBAC7}" dt="2023-06-06T14:01:09.677" v="4187"/>
          <ac:spMkLst>
            <pc:docMk/>
            <pc:sldMk cId="1878090004" sldId="365"/>
            <ac:spMk id="190" creationId="{28C1257C-5DE6-47B6-ADFD-A62FD6127086}"/>
          </ac:spMkLst>
        </pc:spChg>
        <pc:spChg chg="add mod">
          <ac:chgData name="" userId="d5f0ba06c5dd00f9" providerId="LiveId" clId="{E6459565-8E19-4187-986A-8E2F9ECDBAC7}" dt="2023-06-06T14:01:09.677" v="4187"/>
          <ac:spMkLst>
            <pc:docMk/>
            <pc:sldMk cId="1878090004" sldId="365"/>
            <ac:spMk id="191" creationId="{C0D69E1C-4F79-433E-9EDB-B37088D72F18}"/>
          </ac:spMkLst>
        </pc:spChg>
        <pc:spChg chg="add mod">
          <ac:chgData name="" userId="d5f0ba06c5dd00f9" providerId="LiveId" clId="{E6459565-8E19-4187-986A-8E2F9ECDBAC7}" dt="2023-06-06T14:01:09.677" v="4187"/>
          <ac:spMkLst>
            <pc:docMk/>
            <pc:sldMk cId="1878090004" sldId="365"/>
            <ac:spMk id="192" creationId="{CEBECEB3-B225-40A6-AC7D-6E469A9DAFD6}"/>
          </ac:spMkLst>
        </pc:spChg>
        <pc:spChg chg="add mod">
          <ac:chgData name="" userId="d5f0ba06c5dd00f9" providerId="LiveId" clId="{E6459565-8E19-4187-986A-8E2F9ECDBAC7}" dt="2023-06-06T14:01:09.677" v="4187"/>
          <ac:spMkLst>
            <pc:docMk/>
            <pc:sldMk cId="1878090004" sldId="365"/>
            <ac:spMk id="193" creationId="{16257EEF-CCA3-4DBD-B1E3-03041F29A8BE}"/>
          </ac:spMkLst>
        </pc:spChg>
        <pc:spChg chg="add mod">
          <ac:chgData name="" userId="d5f0ba06c5dd00f9" providerId="LiveId" clId="{E6459565-8E19-4187-986A-8E2F9ECDBAC7}" dt="2023-06-06T14:01:31.823" v="4201" actId="20577"/>
          <ac:spMkLst>
            <pc:docMk/>
            <pc:sldMk cId="1878090004" sldId="365"/>
            <ac:spMk id="194" creationId="{C8C8B47E-66FB-4162-8494-8E6AFA4E3396}"/>
          </ac:spMkLst>
        </pc:spChg>
        <pc:spChg chg="add mod">
          <ac:chgData name="" userId="d5f0ba06c5dd00f9" providerId="LiveId" clId="{E6459565-8E19-4187-986A-8E2F9ECDBAC7}" dt="2023-06-06T14:01:27.992" v="4197" actId="20577"/>
          <ac:spMkLst>
            <pc:docMk/>
            <pc:sldMk cId="1878090004" sldId="365"/>
            <ac:spMk id="195" creationId="{203FC2CA-D1B4-4EDE-BAB7-53549FC1B62E}"/>
          </ac:spMkLst>
        </pc:spChg>
        <pc:spChg chg="add mod">
          <ac:chgData name="" userId="d5f0ba06c5dd00f9" providerId="LiveId" clId="{E6459565-8E19-4187-986A-8E2F9ECDBAC7}" dt="2023-06-06T14:01:29.646" v="4199" actId="20577"/>
          <ac:spMkLst>
            <pc:docMk/>
            <pc:sldMk cId="1878090004" sldId="365"/>
            <ac:spMk id="196" creationId="{6CA10E8F-4C64-4A6C-907C-C8D724EE4DED}"/>
          </ac:spMkLst>
        </pc:spChg>
        <pc:spChg chg="add mod">
          <ac:chgData name="" userId="d5f0ba06c5dd00f9" providerId="LiveId" clId="{E6459565-8E19-4187-986A-8E2F9ECDBAC7}" dt="2023-06-06T14:01:34.733" v="4203" actId="20577"/>
          <ac:spMkLst>
            <pc:docMk/>
            <pc:sldMk cId="1878090004" sldId="365"/>
            <ac:spMk id="197" creationId="{73AE7F53-3B7B-4694-9F1D-F7AC26B72BEC}"/>
          </ac:spMkLst>
        </pc:spChg>
        <pc:spChg chg="add mod">
          <ac:chgData name="" userId="d5f0ba06c5dd00f9" providerId="LiveId" clId="{E6459565-8E19-4187-986A-8E2F9ECDBAC7}" dt="2023-06-06T14:01:36.429" v="4205" actId="20577"/>
          <ac:spMkLst>
            <pc:docMk/>
            <pc:sldMk cId="1878090004" sldId="365"/>
            <ac:spMk id="198" creationId="{36875F45-CC26-4BBA-8BA7-653590F0B2A0}"/>
          </ac:spMkLst>
        </pc:spChg>
        <pc:spChg chg="add mod">
          <ac:chgData name="" userId="d5f0ba06c5dd00f9" providerId="LiveId" clId="{E6459565-8E19-4187-986A-8E2F9ECDBAC7}" dt="2023-06-06T14:01:38.211" v="4207" actId="20577"/>
          <ac:spMkLst>
            <pc:docMk/>
            <pc:sldMk cId="1878090004" sldId="365"/>
            <ac:spMk id="199" creationId="{A353BD44-313B-48AD-8BB0-D8A0F3BAD5D1}"/>
          </ac:spMkLst>
        </pc:spChg>
        <pc:spChg chg="add mod">
          <ac:chgData name="" userId="d5f0ba06c5dd00f9" providerId="LiveId" clId="{E6459565-8E19-4187-986A-8E2F9ECDBAC7}" dt="2023-06-06T14:01:57.872" v="4211" actId="1076"/>
          <ac:spMkLst>
            <pc:docMk/>
            <pc:sldMk cId="1878090004" sldId="365"/>
            <ac:spMk id="200" creationId="{E348434A-1D78-4CBC-98E6-94879EF8EF17}"/>
          </ac:spMkLst>
        </pc:spChg>
        <pc:spChg chg="add mod">
          <ac:chgData name="" userId="d5f0ba06c5dd00f9" providerId="LiveId" clId="{E6459565-8E19-4187-986A-8E2F9ECDBAC7}" dt="2023-06-06T14:01:57.872" v="4211" actId="1076"/>
          <ac:spMkLst>
            <pc:docMk/>
            <pc:sldMk cId="1878090004" sldId="365"/>
            <ac:spMk id="201" creationId="{60545C72-EE21-40BB-8612-1F62BA4B122F}"/>
          </ac:spMkLst>
        </pc:spChg>
        <pc:spChg chg="add mod">
          <ac:chgData name="" userId="d5f0ba06c5dd00f9" providerId="LiveId" clId="{E6459565-8E19-4187-986A-8E2F9ECDBAC7}" dt="2023-06-06T14:01:57.872" v="4211" actId="1076"/>
          <ac:spMkLst>
            <pc:docMk/>
            <pc:sldMk cId="1878090004" sldId="365"/>
            <ac:spMk id="202" creationId="{D6FA6588-4A1B-4CF7-853B-07B95909630B}"/>
          </ac:spMkLst>
        </pc:spChg>
        <pc:spChg chg="add mod">
          <ac:chgData name="" userId="d5f0ba06c5dd00f9" providerId="LiveId" clId="{E6459565-8E19-4187-986A-8E2F9ECDBAC7}" dt="2023-06-06T14:01:57.872" v="4211" actId="1076"/>
          <ac:spMkLst>
            <pc:docMk/>
            <pc:sldMk cId="1878090004" sldId="365"/>
            <ac:spMk id="203" creationId="{41278945-6B69-475D-9BD1-38996B47EB8D}"/>
          </ac:spMkLst>
        </pc:spChg>
        <pc:spChg chg="add mod">
          <ac:chgData name="" userId="d5f0ba06c5dd00f9" providerId="LiveId" clId="{E6459565-8E19-4187-986A-8E2F9ECDBAC7}" dt="2023-06-06T14:01:57.872" v="4211" actId="1076"/>
          <ac:spMkLst>
            <pc:docMk/>
            <pc:sldMk cId="1878090004" sldId="365"/>
            <ac:spMk id="204" creationId="{ADF85CEB-A6AC-485C-8490-41AD98F4484E}"/>
          </ac:spMkLst>
        </pc:spChg>
        <pc:spChg chg="add mod">
          <ac:chgData name="" userId="d5f0ba06c5dd00f9" providerId="LiveId" clId="{E6459565-8E19-4187-986A-8E2F9ECDBAC7}" dt="2023-06-06T14:01:57.872" v="4211" actId="1076"/>
          <ac:spMkLst>
            <pc:docMk/>
            <pc:sldMk cId="1878090004" sldId="365"/>
            <ac:spMk id="205" creationId="{A4787A98-806B-4293-8423-F51DF9C7A1AA}"/>
          </ac:spMkLst>
        </pc:spChg>
        <pc:spChg chg="add mod">
          <ac:chgData name="" userId="d5f0ba06c5dd00f9" providerId="LiveId" clId="{E6459565-8E19-4187-986A-8E2F9ECDBAC7}" dt="2023-06-06T14:02:01.506" v="4213" actId="1076"/>
          <ac:spMkLst>
            <pc:docMk/>
            <pc:sldMk cId="1878090004" sldId="365"/>
            <ac:spMk id="206" creationId="{282165C6-05E6-4949-A0D5-01EBEB687B56}"/>
          </ac:spMkLst>
        </pc:spChg>
        <pc:spChg chg="add mod">
          <ac:chgData name="" userId="d5f0ba06c5dd00f9" providerId="LiveId" clId="{E6459565-8E19-4187-986A-8E2F9ECDBAC7}" dt="2023-06-06T14:02:01.506" v="4213" actId="1076"/>
          <ac:spMkLst>
            <pc:docMk/>
            <pc:sldMk cId="1878090004" sldId="365"/>
            <ac:spMk id="207" creationId="{B0CD68FB-435F-4D04-B79B-BB15BA40802C}"/>
          </ac:spMkLst>
        </pc:spChg>
        <pc:spChg chg="add mod">
          <ac:chgData name="" userId="d5f0ba06c5dd00f9" providerId="LiveId" clId="{E6459565-8E19-4187-986A-8E2F9ECDBAC7}" dt="2023-06-06T14:02:01.506" v="4213" actId="1076"/>
          <ac:spMkLst>
            <pc:docMk/>
            <pc:sldMk cId="1878090004" sldId="365"/>
            <ac:spMk id="208" creationId="{0DB8D90E-BD65-4B75-946C-50CAE65CDC96}"/>
          </ac:spMkLst>
        </pc:spChg>
        <pc:spChg chg="add mod">
          <ac:chgData name="" userId="d5f0ba06c5dd00f9" providerId="LiveId" clId="{E6459565-8E19-4187-986A-8E2F9ECDBAC7}" dt="2023-06-06T14:02:01.506" v="4213" actId="1076"/>
          <ac:spMkLst>
            <pc:docMk/>
            <pc:sldMk cId="1878090004" sldId="365"/>
            <ac:spMk id="209" creationId="{109F0786-63B6-408F-9BE0-7E0BB7CD40E5}"/>
          </ac:spMkLst>
        </pc:spChg>
        <pc:spChg chg="add mod">
          <ac:chgData name="" userId="d5f0ba06c5dd00f9" providerId="LiveId" clId="{E6459565-8E19-4187-986A-8E2F9ECDBAC7}" dt="2023-06-06T14:02:01.506" v="4213" actId="1076"/>
          <ac:spMkLst>
            <pc:docMk/>
            <pc:sldMk cId="1878090004" sldId="365"/>
            <ac:spMk id="210" creationId="{BB181729-1828-4764-A1D5-3AC00CFCFB80}"/>
          </ac:spMkLst>
        </pc:spChg>
        <pc:spChg chg="add mod">
          <ac:chgData name="" userId="d5f0ba06c5dd00f9" providerId="LiveId" clId="{E6459565-8E19-4187-986A-8E2F9ECDBAC7}" dt="2023-06-06T14:02:01.506" v="4213" actId="1076"/>
          <ac:spMkLst>
            <pc:docMk/>
            <pc:sldMk cId="1878090004" sldId="365"/>
            <ac:spMk id="211" creationId="{5F692180-38D0-433D-B200-E751A5C42E7F}"/>
          </ac:spMkLst>
        </pc:spChg>
        <pc:spChg chg="add mod">
          <ac:chgData name="" userId="d5f0ba06c5dd00f9" providerId="LiveId" clId="{E6459565-8E19-4187-986A-8E2F9ECDBAC7}" dt="2023-06-06T14:02:02.109" v="4214"/>
          <ac:spMkLst>
            <pc:docMk/>
            <pc:sldMk cId="1878090004" sldId="365"/>
            <ac:spMk id="212" creationId="{23CC5374-CB17-40A0-97F3-D72F588AC4A0}"/>
          </ac:spMkLst>
        </pc:spChg>
        <pc:spChg chg="add mod">
          <ac:chgData name="" userId="d5f0ba06c5dd00f9" providerId="LiveId" clId="{E6459565-8E19-4187-986A-8E2F9ECDBAC7}" dt="2023-06-06T14:02:02.109" v="4214"/>
          <ac:spMkLst>
            <pc:docMk/>
            <pc:sldMk cId="1878090004" sldId="365"/>
            <ac:spMk id="213" creationId="{F8B01A09-3F09-4650-A27B-3F40E2CC6EB6}"/>
          </ac:spMkLst>
        </pc:spChg>
        <pc:spChg chg="add mod">
          <ac:chgData name="" userId="d5f0ba06c5dd00f9" providerId="LiveId" clId="{E6459565-8E19-4187-986A-8E2F9ECDBAC7}" dt="2023-06-06T14:02:02.109" v="4214"/>
          <ac:spMkLst>
            <pc:docMk/>
            <pc:sldMk cId="1878090004" sldId="365"/>
            <ac:spMk id="214" creationId="{EC78E12A-8F60-481A-8210-8388F47591D9}"/>
          </ac:spMkLst>
        </pc:spChg>
        <pc:spChg chg="add mod">
          <ac:chgData name="" userId="d5f0ba06c5dd00f9" providerId="LiveId" clId="{E6459565-8E19-4187-986A-8E2F9ECDBAC7}" dt="2023-06-06T14:02:02.109" v="4214"/>
          <ac:spMkLst>
            <pc:docMk/>
            <pc:sldMk cId="1878090004" sldId="365"/>
            <ac:spMk id="215" creationId="{E14BF286-2AA7-45E0-A1CC-CE474B49B3A1}"/>
          </ac:spMkLst>
        </pc:spChg>
        <pc:spChg chg="add mod">
          <ac:chgData name="" userId="d5f0ba06c5dd00f9" providerId="LiveId" clId="{E6459565-8E19-4187-986A-8E2F9ECDBAC7}" dt="2023-06-06T14:02:02.109" v="4214"/>
          <ac:spMkLst>
            <pc:docMk/>
            <pc:sldMk cId="1878090004" sldId="365"/>
            <ac:spMk id="216" creationId="{F54FC3E7-F0DE-4F89-9350-4A2625C0E90D}"/>
          </ac:spMkLst>
        </pc:spChg>
        <pc:spChg chg="add mod">
          <ac:chgData name="" userId="d5f0ba06c5dd00f9" providerId="LiveId" clId="{E6459565-8E19-4187-986A-8E2F9ECDBAC7}" dt="2023-06-06T14:02:02.109" v="4214"/>
          <ac:spMkLst>
            <pc:docMk/>
            <pc:sldMk cId="1878090004" sldId="365"/>
            <ac:spMk id="217" creationId="{D8F68375-2D9C-4BF8-9416-84E60A643A1F}"/>
          </ac:spMkLst>
        </pc:spChg>
        <pc:grpChg chg="mod">
          <ac:chgData name="" userId="d5f0ba06c5dd00f9" providerId="LiveId" clId="{E6459565-8E19-4187-986A-8E2F9ECDBAC7}" dt="2023-06-06T14:01:00.516" v="4181" actId="1076"/>
          <ac:grpSpMkLst>
            <pc:docMk/>
            <pc:sldMk cId="1878090004" sldId="365"/>
            <ac:grpSpMk id="3" creationId="{0039549A-1B19-4197-BFA9-317872A2045F}"/>
          </ac:grpSpMkLst>
        </pc:grpChg>
        <pc:grpChg chg="add mod">
          <ac:chgData name="" userId="d5f0ba06c5dd00f9" providerId="LiveId" clId="{E6459565-8E19-4187-986A-8E2F9ECDBAC7}" dt="2023-06-05T13:35:58.028" v="1885" actId="1076"/>
          <ac:grpSpMkLst>
            <pc:docMk/>
            <pc:sldMk cId="1878090004" sldId="365"/>
            <ac:grpSpMk id="9" creationId="{93EBEFC0-484E-43C8-AA12-292DC46999FE}"/>
          </ac:grpSpMkLst>
        </pc:grpChg>
        <pc:grpChg chg="mod">
          <ac:chgData name="" userId="d5f0ba06c5dd00f9" providerId="LiveId" clId="{E6459565-8E19-4187-986A-8E2F9ECDBAC7}" dt="2023-06-05T13:50:47.681" v="2035" actId="1076"/>
          <ac:grpSpMkLst>
            <pc:docMk/>
            <pc:sldMk cId="1878090004" sldId="365"/>
            <ac:grpSpMk id="31" creationId="{EF145414-1BB3-4AE9-8849-CF9823A08DE5}"/>
          </ac:grpSpMkLst>
        </pc:grpChg>
        <pc:grpChg chg="mod">
          <ac:chgData name="" userId="d5f0ba06c5dd00f9" providerId="LiveId" clId="{E6459565-8E19-4187-986A-8E2F9ECDBAC7}" dt="2023-06-05T13:50:38.875" v="2034" actId="1076"/>
          <ac:grpSpMkLst>
            <pc:docMk/>
            <pc:sldMk cId="1878090004" sldId="365"/>
            <ac:grpSpMk id="35" creationId="{E8D763E8-6C6D-4391-A1A4-A1962F3748A0}"/>
          </ac:grpSpMkLst>
        </pc:grpChg>
        <pc:grpChg chg="mod">
          <ac:chgData name="" userId="d5f0ba06c5dd00f9" providerId="LiveId" clId="{E6459565-8E19-4187-986A-8E2F9ECDBAC7}" dt="2023-06-05T13:51:28.543" v="2041" actId="1076"/>
          <ac:grpSpMkLst>
            <pc:docMk/>
            <pc:sldMk cId="1878090004" sldId="365"/>
            <ac:grpSpMk id="43" creationId="{22011C1D-9624-41BE-9445-11F77D7DA037}"/>
          </ac:grpSpMkLst>
        </pc:grpChg>
        <pc:grpChg chg="mod">
          <ac:chgData name="" userId="d5f0ba06c5dd00f9" providerId="LiveId" clId="{E6459565-8E19-4187-986A-8E2F9ECDBAC7}" dt="2023-06-05T13:51:34.954" v="2042" actId="1076"/>
          <ac:grpSpMkLst>
            <pc:docMk/>
            <pc:sldMk cId="1878090004" sldId="365"/>
            <ac:grpSpMk id="47" creationId="{3D1BCEB7-AFE6-4209-806C-A5D2194B7896}"/>
          </ac:grpSpMkLst>
        </pc:grpChg>
        <pc:grpChg chg="mod">
          <ac:chgData name="" userId="d5f0ba06c5dd00f9" providerId="LiveId" clId="{E6459565-8E19-4187-986A-8E2F9ECDBAC7}" dt="2023-06-05T13:50:38.875" v="2034" actId="1076"/>
          <ac:grpSpMkLst>
            <pc:docMk/>
            <pc:sldMk cId="1878090004" sldId="365"/>
            <ac:grpSpMk id="60" creationId="{5F20053F-C368-4E68-A7C6-3D16698086CA}"/>
          </ac:grpSpMkLst>
        </pc:grpChg>
        <pc:grpChg chg="mod">
          <ac:chgData name="" userId="d5f0ba06c5dd00f9" providerId="LiveId" clId="{E6459565-8E19-4187-986A-8E2F9ECDBAC7}" dt="2023-06-05T13:50:38.875" v="2034" actId="1076"/>
          <ac:grpSpMkLst>
            <pc:docMk/>
            <pc:sldMk cId="1878090004" sldId="365"/>
            <ac:grpSpMk id="64" creationId="{F3D9A087-A1CE-4187-8F67-28AE3FF992AD}"/>
          </ac:grpSpMkLst>
        </pc:grpChg>
        <pc:grpChg chg="mod">
          <ac:chgData name="" userId="d5f0ba06c5dd00f9" providerId="LiveId" clId="{E6459565-8E19-4187-986A-8E2F9ECDBAC7}" dt="2023-06-05T13:50:47.681" v="2035" actId="1076"/>
          <ac:grpSpMkLst>
            <pc:docMk/>
            <pc:sldMk cId="1878090004" sldId="365"/>
            <ac:grpSpMk id="68" creationId="{DAE86222-9BCD-4EAC-A749-461AF827A8D7}"/>
          </ac:grpSpMkLst>
        </pc:grpChg>
        <pc:grpChg chg="mod">
          <ac:chgData name="" userId="d5f0ba06c5dd00f9" providerId="LiveId" clId="{E6459565-8E19-4187-986A-8E2F9ECDBAC7}" dt="2023-06-05T13:50:47.681" v="2035" actId="1076"/>
          <ac:grpSpMkLst>
            <pc:docMk/>
            <pc:sldMk cId="1878090004" sldId="365"/>
            <ac:grpSpMk id="72" creationId="{A23D51BF-1AF9-4CC0-B794-DD52724B5A23}"/>
          </ac:grpSpMkLst>
        </pc:grpChg>
        <pc:grpChg chg="mod">
          <ac:chgData name="" userId="d5f0ba06c5dd00f9" providerId="LiveId" clId="{E6459565-8E19-4187-986A-8E2F9ECDBAC7}" dt="2023-06-05T13:51:34.954" v="2042" actId="1076"/>
          <ac:grpSpMkLst>
            <pc:docMk/>
            <pc:sldMk cId="1878090004" sldId="365"/>
            <ac:grpSpMk id="84" creationId="{D0A62773-2FD9-4AAF-A1DF-8306DD61E3DA}"/>
          </ac:grpSpMkLst>
        </pc:grpChg>
        <pc:grpChg chg="mod">
          <ac:chgData name="" userId="d5f0ba06c5dd00f9" providerId="LiveId" clId="{E6459565-8E19-4187-986A-8E2F9ECDBAC7}" dt="2023-06-05T13:51:34.954" v="2042" actId="1076"/>
          <ac:grpSpMkLst>
            <pc:docMk/>
            <pc:sldMk cId="1878090004" sldId="365"/>
            <ac:grpSpMk id="88" creationId="{196F1352-E09B-4BB8-9803-10C51AF472F6}"/>
          </ac:grpSpMkLst>
        </pc:grpChg>
        <pc:grpChg chg="mod">
          <ac:chgData name="" userId="d5f0ba06c5dd00f9" providerId="LiveId" clId="{E6459565-8E19-4187-986A-8E2F9ECDBAC7}" dt="2023-06-05T13:51:28.543" v="2041" actId="1076"/>
          <ac:grpSpMkLst>
            <pc:docMk/>
            <pc:sldMk cId="1878090004" sldId="365"/>
            <ac:grpSpMk id="92" creationId="{AE09E250-D76F-437A-B9A9-59D03A641406}"/>
          </ac:grpSpMkLst>
        </pc:grpChg>
        <pc:grpChg chg="mod">
          <ac:chgData name="" userId="d5f0ba06c5dd00f9" providerId="LiveId" clId="{E6459565-8E19-4187-986A-8E2F9ECDBAC7}" dt="2023-06-05T13:51:28.543" v="2041" actId="1076"/>
          <ac:grpSpMkLst>
            <pc:docMk/>
            <pc:sldMk cId="1878090004" sldId="365"/>
            <ac:grpSpMk id="96" creationId="{C08D1768-B5D3-499C-ADF4-E38FE9E0858A}"/>
          </ac:grpSpMkLst>
        </pc:grpChg>
        <pc:grpChg chg="add mod">
          <ac:chgData name="" userId="d5f0ba06c5dd00f9" providerId="LiveId" clId="{E6459565-8E19-4187-986A-8E2F9ECDBAC7}" dt="2023-06-05T13:36:01.841" v="1886" actId="1076"/>
          <ac:grpSpMkLst>
            <pc:docMk/>
            <pc:sldMk cId="1878090004" sldId="365"/>
            <ac:grpSpMk id="101" creationId="{A0CA756C-304C-42EC-AE43-A30D88F54AE2}"/>
          </ac:grpSpMkLst>
        </pc:grpChg>
        <pc:grpChg chg="add mod">
          <ac:chgData name="" userId="d5f0ba06c5dd00f9" providerId="LiveId" clId="{E6459565-8E19-4187-986A-8E2F9ECDBAC7}" dt="2023-06-05T13:52:03.089" v="2057" actId="1076"/>
          <ac:grpSpMkLst>
            <pc:docMk/>
            <pc:sldMk cId="1878090004" sldId="365"/>
            <ac:grpSpMk id="104" creationId="{7CD77939-95B4-457C-9F90-5724E8164E32}"/>
          </ac:grpSpMkLst>
        </pc:grpChg>
        <pc:grpChg chg="add mod">
          <ac:chgData name="" userId="d5f0ba06c5dd00f9" providerId="LiveId" clId="{E6459565-8E19-4187-986A-8E2F9ECDBAC7}" dt="2023-06-05T13:50:54.960" v="2037" actId="1076"/>
          <ac:grpSpMkLst>
            <pc:docMk/>
            <pc:sldMk cId="1878090004" sldId="365"/>
            <ac:grpSpMk id="107" creationId="{F95C1764-0961-4355-B819-2E86C2902E7B}"/>
          </ac:grpSpMkLst>
        </pc:grpChg>
        <pc:grpChg chg="add mod">
          <ac:chgData name="" userId="d5f0ba06c5dd00f9" providerId="LiveId" clId="{E6459565-8E19-4187-986A-8E2F9ECDBAC7}" dt="2023-06-06T14:01:09.028" v="4186" actId="1076"/>
          <ac:grpSpMkLst>
            <pc:docMk/>
            <pc:sldMk cId="1878090004" sldId="365"/>
            <ac:grpSpMk id="111" creationId="{C35EEC94-0C69-48FB-BD92-6CE8F04667F7}"/>
          </ac:grpSpMkLst>
        </pc:grpChg>
        <pc:grpChg chg="add mod">
          <ac:chgData name="" userId="d5f0ba06c5dd00f9" providerId="LiveId" clId="{E6459565-8E19-4187-986A-8E2F9ECDBAC7}" dt="2023-06-05T13:50:54.960" v="2037" actId="1076"/>
          <ac:grpSpMkLst>
            <pc:docMk/>
            <pc:sldMk cId="1878090004" sldId="365"/>
            <ac:grpSpMk id="115" creationId="{3A65DEE1-4808-417D-B881-3630470A2BBA}"/>
          </ac:grpSpMkLst>
        </pc:grpChg>
        <pc:grpChg chg="add mod">
          <ac:chgData name="" userId="d5f0ba06c5dd00f9" providerId="LiveId" clId="{E6459565-8E19-4187-986A-8E2F9ECDBAC7}" dt="2023-06-05T13:51:41.144" v="2044" actId="1076"/>
          <ac:grpSpMkLst>
            <pc:docMk/>
            <pc:sldMk cId="1878090004" sldId="365"/>
            <ac:grpSpMk id="119" creationId="{E97CA3BF-1FC8-4F32-947D-C949DB0F2B25}"/>
          </ac:grpSpMkLst>
        </pc:grpChg>
        <pc:grpChg chg="add mod">
          <ac:chgData name="" userId="d5f0ba06c5dd00f9" providerId="LiveId" clId="{E6459565-8E19-4187-986A-8E2F9ECDBAC7}" dt="2023-06-05T13:51:41.144" v="2044" actId="1076"/>
          <ac:grpSpMkLst>
            <pc:docMk/>
            <pc:sldMk cId="1878090004" sldId="365"/>
            <ac:grpSpMk id="123" creationId="{E5801B61-24D0-447F-8242-D86D99D6EEAA}"/>
          </ac:grpSpMkLst>
        </pc:grpChg>
        <pc:grpChg chg="add mod">
          <ac:chgData name="" userId="d5f0ba06c5dd00f9" providerId="LiveId" clId="{E6459565-8E19-4187-986A-8E2F9ECDBAC7}" dt="2023-06-05T13:51:41.144" v="2044" actId="1076"/>
          <ac:grpSpMkLst>
            <pc:docMk/>
            <pc:sldMk cId="1878090004" sldId="365"/>
            <ac:grpSpMk id="127" creationId="{383E9413-22F1-40CE-A9EB-7D7640E1E9B8}"/>
          </ac:grpSpMkLst>
        </pc:grpChg>
        <pc:grpChg chg="add mod">
          <ac:chgData name="" userId="d5f0ba06c5dd00f9" providerId="LiveId" clId="{E6459565-8E19-4187-986A-8E2F9ECDBAC7}" dt="2023-06-05T13:52:00.261" v="2056" actId="1076"/>
          <ac:grpSpMkLst>
            <pc:docMk/>
            <pc:sldMk cId="1878090004" sldId="365"/>
            <ac:grpSpMk id="131" creationId="{D47E6920-7081-4E32-A5C5-8A22D65BC5D1}"/>
          </ac:grpSpMkLst>
        </pc:grpChg>
        <pc:cxnChg chg="add mod">
          <ac:chgData name="" userId="d5f0ba06c5dd00f9" providerId="LiveId" clId="{E6459565-8E19-4187-986A-8E2F9ECDBAC7}" dt="2023-06-05T13:35:09.283" v="1878" actId="164"/>
          <ac:cxnSpMkLst>
            <pc:docMk/>
            <pc:sldMk cId="1878090004" sldId="365"/>
            <ac:cxnSpMk id="6" creationId="{CC51C3FB-9982-47B0-B69B-1E4D3593D5A6}"/>
          </ac:cxnSpMkLst>
        </pc:cxnChg>
        <pc:cxnChg chg="add mod">
          <ac:chgData name="" userId="d5f0ba06c5dd00f9" providerId="LiveId" clId="{E6459565-8E19-4187-986A-8E2F9ECDBAC7}" dt="2023-06-05T13:35:09.283" v="1878" actId="164"/>
          <ac:cxnSpMkLst>
            <pc:docMk/>
            <pc:sldMk cId="1878090004" sldId="365"/>
            <ac:cxnSpMk id="100" creationId="{28DF84CB-5299-4B82-A7E8-15A791064C00}"/>
          </ac:cxnSpMkLst>
        </pc:cxnChg>
      </pc:sldChg>
      <pc:sldChg chg="addSp delSp modSp add">
        <pc:chgData name="" userId="d5f0ba06c5dd00f9" providerId="LiveId" clId="{E6459565-8E19-4187-986A-8E2F9ECDBAC7}" dt="2023-06-06T14:03:36.856" v="4253" actId="1076"/>
        <pc:sldMkLst>
          <pc:docMk/>
          <pc:sldMk cId="271769540" sldId="366"/>
        </pc:sldMkLst>
        <pc:spChg chg="mod">
          <ac:chgData name="" userId="d5f0ba06c5dd00f9" providerId="LiveId" clId="{E6459565-8E19-4187-986A-8E2F9ECDBAC7}" dt="2023-06-05T13:52:12.212" v="2081" actId="20577"/>
          <ac:spMkLst>
            <pc:docMk/>
            <pc:sldMk cId="271769540" sldId="366"/>
            <ac:spMk id="26" creationId="{FFBE889A-419E-4559-A2A3-559CD368539D}"/>
          </ac:spMkLst>
        </pc:spChg>
        <pc:spChg chg="add">
          <ac:chgData name="" userId="d5f0ba06c5dd00f9" providerId="LiveId" clId="{E6459565-8E19-4187-986A-8E2F9ECDBAC7}" dt="2023-06-06T14:02:12.183" v="4215"/>
          <ac:spMkLst>
            <pc:docMk/>
            <pc:sldMk cId="271769540" sldId="366"/>
            <ac:spMk id="134" creationId="{E32C11CB-1AE6-4A34-95C3-4553BE831658}"/>
          </ac:spMkLst>
        </pc:spChg>
        <pc:spChg chg="add">
          <ac:chgData name="" userId="d5f0ba06c5dd00f9" providerId="LiveId" clId="{E6459565-8E19-4187-986A-8E2F9ECDBAC7}" dt="2023-06-06T14:02:12.183" v="4215"/>
          <ac:spMkLst>
            <pc:docMk/>
            <pc:sldMk cId="271769540" sldId="366"/>
            <ac:spMk id="135" creationId="{E021E1E0-1EC3-4DD5-A0D2-64E8ABA53B86}"/>
          </ac:spMkLst>
        </pc:spChg>
        <pc:spChg chg="add">
          <ac:chgData name="" userId="d5f0ba06c5dd00f9" providerId="LiveId" clId="{E6459565-8E19-4187-986A-8E2F9ECDBAC7}" dt="2023-06-06T14:02:12.183" v="4215"/>
          <ac:spMkLst>
            <pc:docMk/>
            <pc:sldMk cId="271769540" sldId="366"/>
            <ac:spMk id="136" creationId="{C71F26A1-6A0F-4EFA-AC43-E84179328AC0}"/>
          </ac:spMkLst>
        </pc:spChg>
        <pc:spChg chg="add">
          <ac:chgData name="" userId="d5f0ba06c5dd00f9" providerId="LiveId" clId="{E6459565-8E19-4187-986A-8E2F9ECDBAC7}" dt="2023-06-06T14:02:12.183" v="4215"/>
          <ac:spMkLst>
            <pc:docMk/>
            <pc:sldMk cId="271769540" sldId="366"/>
            <ac:spMk id="137" creationId="{48629292-698F-4C97-8A1E-CD49910E4482}"/>
          </ac:spMkLst>
        </pc:spChg>
        <pc:spChg chg="add">
          <ac:chgData name="" userId="d5f0ba06c5dd00f9" providerId="LiveId" clId="{E6459565-8E19-4187-986A-8E2F9ECDBAC7}" dt="2023-06-06T14:02:12.183" v="4215"/>
          <ac:spMkLst>
            <pc:docMk/>
            <pc:sldMk cId="271769540" sldId="366"/>
            <ac:spMk id="138" creationId="{C88BD9EB-D310-49F9-803E-35C2B9B59168}"/>
          </ac:spMkLst>
        </pc:spChg>
        <pc:spChg chg="add">
          <ac:chgData name="" userId="d5f0ba06c5dd00f9" providerId="LiveId" clId="{E6459565-8E19-4187-986A-8E2F9ECDBAC7}" dt="2023-06-06T14:02:12.183" v="4215"/>
          <ac:spMkLst>
            <pc:docMk/>
            <pc:sldMk cId="271769540" sldId="366"/>
            <ac:spMk id="139" creationId="{46684DA8-3A37-493E-B37E-4E19FB995099}"/>
          </ac:spMkLst>
        </pc:spChg>
        <pc:spChg chg="add mod">
          <ac:chgData name="" userId="d5f0ba06c5dd00f9" providerId="LiveId" clId="{E6459565-8E19-4187-986A-8E2F9ECDBAC7}" dt="2023-06-06T14:02:23.476" v="4217" actId="1076"/>
          <ac:spMkLst>
            <pc:docMk/>
            <pc:sldMk cId="271769540" sldId="366"/>
            <ac:spMk id="140" creationId="{5604AEE1-A8F8-4B40-971F-4BE3437C5F5E}"/>
          </ac:spMkLst>
        </pc:spChg>
        <pc:spChg chg="add mod">
          <ac:chgData name="" userId="d5f0ba06c5dd00f9" providerId="LiveId" clId="{E6459565-8E19-4187-986A-8E2F9ECDBAC7}" dt="2023-06-06T14:02:23.476" v="4217" actId="1076"/>
          <ac:spMkLst>
            <pc:docMk/>
            <pc:sldMk cId="271769540" sldId="366"/>
            <ac:spMk id="141" creationId="{C40C476E-86A5-48C2-8DDB-E0F9C0930448}"/>
          </ac:spMkLst>
        </pc:spChg>
        <pc:spChg chg="add mod">
          <ac:chgData name="" userId="d5f0ba06c5dd00f9" providerId="LiveId" clId="{E6459565-8E19-4187-986A-8E2F9ECDBAC7}" dt="2023-06-06T14:02:23.476" v="4217" actId="1076"/>
          <ac:spMkLst>
            <pc:docMk/>
            <pc:sldMk cId="271769540" sldId="366"/>
            <ac:spMk id="142" creationId="{64A6E06A-D58F-4880-BBEF-87B01FCB7EAD}"/>
          </ac:spMkLst>
        </pc:spChg>
        <pc:spChg chg="add mod">
          <ac:chgData name="" userId="d5f0ba06c5dd00f9" providerId="LiveId" clId="{E6459565-8E19-4187-986A-8E2F9ECDBAC7}" dt="2023-06-06T14:02:23.476" v="4217" actId="1076"/>
          <ac:spMkLst>
            <pc:docMk/>
            <pc:sldMk cId="271769540" sldId="366"/>
            <ac:spMk id="143" creationId="{1940F515-868E-4765-BC3E-3B60BBA8531D}"/>
          </ac:spMkLst>
        </pc:spChg>
        <pc:spChg chg="add mod">
          <ac:chgData name="" userId="d5f0ba06c5dd00f9" providerId="LiveId" clId="{E6459565-8E19-4187-986A-8E2F9ECDBAC7}" dt="2023-06-06T14:02:23.476" v="4217" actId="1076"/>
          <ac:spMkLst>
            <pc:docMk/>
            <pc:sldMk cId="271769540" sldId="366"/>
            <ac:spMk id="144" creationId="{35757381-4230-4531-B128-0B44A9D84CA4}"/>
          </ac:spMkLst>
        </pc:spChg>
        <pc:spChg chg="add mod">
          <ac:chgData name="" userId="d5f0ba06c5dd00f9" providerId="LiveId" clId="{E6459565-8E19-4187-986A-8E2F9ECDBAC7}" dt="2023-06-06T14:02:23.476" v="4217" actId="1076"/>
          <ac:spMkLst>
            <pc:docMk/>
            <pc:sldMk cId="271769540" sldId="366"/>
            <ac:spMk id="145" creationId="{947D6F1A-38A0-4272-A60C-B60DFF3A4287}"/>
          </ac:spMkLst>
        </pc:spChg>
        <pc:spChg chg="add mod">
          <ac:chgData name="" userId="d5f0ba06c5dd00f9" providerId="LiveId" clId="{E6459565-8E19-4187-986A-8E2F9ECDBAC7}" dt="2023-06-06T14:02:29.051" v="4219" actId="1076"/>
          <ac:spMkLst>
            <pc:docMk/>
            <pc:sldMk cId="271769540" sldId="366"/>
            <ac:spMk id="146" creationId="{1C0A9297-AE48-485B-91C8-7BEAFFD79958}"/>
          </ac:spMkLst>
        </pc:spChg>
        <pc:spChg chg="add mod">
          <ac:chgData name="" userId="d5f0ba06c5dd00f9" providerId="LiveId" clId="{E6459565-8E19-4187-986A-8E2F9ECDBAC7}" dt="2023-06-06T14:02:29.051" v="4219" actId="1076"/>
          <ac:spMkLst>
            <pc:docMk/>
            <pc:sldMk cId="271769540" sldId="366"/>
            <ac:spMk id="147" creationId="{BFA79D66-FEFB-4BD4-A5FB-8603F6999D17}"/>
          </ac:spMkLst>
        </pc:spChg>
        <pc:spChg chg="add mod">
          <ac:chgData name="" userId="d5f0ba06c5dd00f9" providerId="LiveId" clId="{E6459565-8E19-4187-986A-8E2F9ECDBAC7}" dt="2023-06-06T14:02:29.051" v="4219" actId="1076"/>
          <ac:spMkLst>
            <pc:docMk/>
            <pc:sldMk cId="271769540" sldId="366"/>
            <ac:spMk id="148" creationId="{96B9B1E9-6AED-4FFD-93F4-DBEC1EB9AA14}"/>
          </ac:spMkLst>
        </pc:spChg>
        <pc:spChg chg="add mod">
          <ac:chgData name="" userId="d5f0ba06c5dd00f9" providerId="LiveId" clId="{E6459565-8E19-4187-986A-8E2F9ECDBAC7}" dt="2023-06-06T14:02:29.051" v="4219" actId="1076"/>
          <ac:spMkLst>
            <pc:docMk/>
            <pc:sldMk cId="271769540" sldId="366"/>
            <ac:spMk id="149" creationId="{9C6F13E4-ADDF-4C4A-AAF1-7988BA6BFEF0}"/>
          </ac:spMkLst>
        </pc:spChg>
        <pc:spChg chg="add mod">
          <ac:chgData name="" userId="d5f0ba06c5dd00f9" providerId="LiveId" clId="{E6459565-8E19-4187-986A-8E2F9ECDBAC7}" dt="2023-06-06T14:02:29.051" v="4219" actId="1076"/>
          <ac:spMkLst>
            <pc:docMk/>
            <pc:sldMk cId="271769540" sldId="366"/>
            <ac:spMk id="150" creationId="{6EF4F4B4-9143-44EF-870E-3FD06A7F21A2}"/>
          </ac:spMkLst>
        </pc:spChg>
        <pc:spChg chg="add mod">
          <ac:chgData name="" userId="d5f0ba06c5dd00f9" providerId="LiveId" clId="{E6459565-8E19-4187-986A-8E2F9ECDBAC7}" dt="2023-06-06T14:02:29.051" v="4219" actId="1076"/>
          <ac:spMkLst>
            <pc:docMk/>
            <pc:sldMk cId="271769540" sldId="366"/>
            <ac:spMk id="151" creationId="{CF7BE0E5-68AA-443E-B070-5D133D28A780}"/>
          </ac:spMkLst>
        </pc:spChg>
        <pc:spChg chg="add del">
          <ac:chgData name="" userId="d5f0ba06c5dd00f9" providerId="LiveId" clId="{E6459565-8E19-4187-986A-8E2F9ECDBAC7}" dt="2023-06-06T14:02:33.652" v="4223"/>
          <ac:spMkLst>
            <pc:docMk/>
            <pc:sldMk cId="271769540" sldId="366"/>
            <ac:spMk id="152" creationId="{BFBEEF79-C2F7-4EED-BCFE-B6440002D9FD}"/>
          </ac:spMkLst>
        </pc:spChg>
        <pc:spChg chg="add del">
          <ac:chgData name="" userId="d5f0ba06c5dd00f9" providerId="LiveId" clId="{E6459565-8E19-4187-986A-8E2F9ECDBAC7}" dt="2023-06-06T14:02:33.652" v="4223"/>
          <ac:spMkLst>
            <pc:docMk/>
            <pc:sldMk cId="271769540" sldId="366"/>
            <ac:spMk id="153" creationId="{D6A61824-7307-448E-9235-2F1EEF806A11}"/>
          </ac:spMkLst>
        </pc:spChg>
        <pc:spChg chg="add del">
          <ac:chgData name="" userId="d5f0ba06c5dd00f9" providerId="LiveId" clId="{E6459565-8E19-4187-986A-8E2F9ECDBAC7}" dt="2023-06-06T14:02:33.652" v="4223"/>
          <ac:spMkLst>
            <pc:docMk/>
            <pc:sldMk cId="271769540" sldId="366"/>
            <ac:spMk id="154" creationId="{EE16788A-E190-4072-8BB9-2D87CC91566A}"/>
          </ac:spMkLst>
        </pc:spChg>
        <pc:spChg chg="add del">
          <ac:chgData name="" userId="d5f0ba06c5dd00f9" providerId="LiveId" clId="{E6459565-8E19-4187-986A-8E2F9ECDBAC7}" dt="2023-06-06T14:02:33.652" v="4223"/>
          <ac:spMkLst>
            <pc:docMk/>
            <pc:sldMk cId="271769540" sldId="366"/>
            <ac:spMk id="155" creationId="{F7DC931B-44DB-47E7-974D-E5D3E68E405F}"/>
          </ac:spMkLst>
        </pc:spChg>
        <pc:spChg chg="add del">
          <ac:chgData name="" userId="d5f0ba06c5dd00f9" providerId="LiveId" clId="{E6459565-8E19-4187-986A-8E2F9ECDBAC7}" dt="2023-06-06T14:02:33.652" v="4223"/>
          <ac:spMkLst>
            <pc:docMk/>
            <pc:sldMk cId="271769540" sldId="366"/>
            <ac:spMk id="156" creationId="{F7005F4D-76FC-45A9-9672-E4AAA60372CC}"/>
          </ac:spMkLst>
        </pc:spChg>
        <pc:spChg chg="add del">
          <ac:chgData name="" userId="d5f0ba06c5dd00f9" providerId="LiveId" clId="{E6459565-8E19-4187-986A-8E2F9ECDBAC7}" dt="2023-06-06T14:02:33.652" v="4223"/>
          <ac:spMkLst>
            <pc:docMk/>
            <pc:sldMk cId="271769540" sldId="366"/>
            <ac:spMk id="157" creationId="{6B87979A-D950-4D95-B073-EB7DAB16923A}"/>
          </ac:spMkLst>
        </pc:spChg>
        <pc:spChg chg="add mod">
          <ac:chgData name="" userId="d5f0ba06c5dd00f9" providerId="LiveId" clId="{E6459565-8E19-4187-986A-8E2F9ECDBAC7}" dt="2023-06-06T14:02:42.914" v="4225" actId="1076"/>
          <ac:spMkLst>
            <pc:docMk/>
            <pc:sldMk cId="271769540" sldId="366"/>
            <ac:spMk id="158" creationId="{CB01B031-2B22-4F5A-A911-C15C40FDB559}"/>
          </ac:spMkLst>
        </pc:spChg>
        <pc:spChg chg="add mod">
          <ac:chgData name="" userId="d5f0ba06c5dd00f9" providerId="LiveId" clId="{E6459565-8E19-4187-986A-8E2F9ECDBAC7}" dt="2023-06-06T14:02:42.914" v="4225" actId="1076"/>
          <ac:spMkLst>
            <pc:docMk/>
            <pc:sldMk cId="271769540" sldId="366"/>
            <ac:spMk id="159" creationId="{28F9C661-34F1-4FDB-A2C1-0DE946A202E2}"/>
          </ac:spMkLst>
        </pc:spChg>
        <pc:spChg chg="add mod">
          <ac:chgData name="" userId="d5f0ba06c5dd00f9" providerId="LiveId" clId="{E6459565-8E19-4187-986A-8E2F9ECDBAC7}" dt="2023-06-06T14:02:42.914" v="4225" actId="1076"/>
          <ac:spMkLst>
            <pc:docMk/>
            <pc:sldMk cId="271769540" sldId="366"/>
            <ac:spMk id="160" creationId="{B02AF402-8847-4284-8DEE-366BA7FFDFC2}"/>
          </ac:spMkLst>
        </pc:spChg>
        <pc:spChg chg="add mod">
          <ac:chgData name="" userId="d5f0ba06c5dd00f9" providerId="LiveId" clId="{E6459565-8E19-4187-986A-8E2F9ECDBAC7}" dt="2023-06-06T14:02:42.914" v="4225" actId="1076"/>
          <ac:spMkLst>
            <pc:docMk/>
            <pc:sldMk cId="271769540" sldId="366"/>
            <ac:spMk id="161" creationId="{798C1D30-A770-40DA-9881-2637DD3E0A0D}"/>
          </ac:spMkLst>
        </pc:spChg>
        <pc:spChg chg="add mod">
          <ac:chgData name="" userId="d5f0ba06c5dd00f9" providerId="LiveId" clId="{E6459565-8E19-4187-986A-8E2F9ECDBAC7}" dt="2023-06-06T14:02:42.914" v="4225" actId="1076"/>
          <ac:spMkLst>
            <pc:docMk/>
            <pc:sldMk cId="271769540" sldId="366"/>
            <ac:spMk id="162" creationId="{74E3EA82-CC52-4671-8B15-1045D0452FE7}"/>
          </ac:spMkLst>
        </pc:spChg>
        <pc:spChg chg="add mod">
          <ac:chgData name="" userId="d5f0ba06c5dd00f9" providerId="LiveId" clId="{E6459565-8E19-4187-986A-8E2F9ECDBAC7}" dt="2023-06-06T14:02:42.914" v="4225" actId="1076"/>
          <ac:spMkLst>
            <pc:docMk/>
            <pc:sldMk cId="271769540" sldId="366"/>
            <ac:spMk id="163" creationId="{27E23C2A-0B32-44B8-8B39-50A591BE8B78}"/>
          </ac:spMkLst>
        </pc:spChg>
        <pc:spChg chg="add del">
          <ac:chgData name="" userId="d5f0ba06c5dd00f9" providerId="LiveId" clId="{E6459565-8E19-4187-986A-8E2F9ECDBAC7}" dt="2023-06-06T14:02:47.779" v="4229"/>
          <ac:spMkLst>
            <pc:docMk/>
            <pc:sldMk cId="271769540" sldId="366"/>
            <ac:spMk id="164" creationId="{6C140857-60E0-48A7-9675-EB4BDE1773CE}"/>
          </ac:spMkLst>
        </pc:spChg>
        <pc:spChg chg="add del">
          <ac:chgData name="" userId="d5f0ba06c5dd00f9" providerId="LiveId" clId="{E6459565-8E19-4187-986A-8E2F9ECDBAC7}" dt="2023-06-06T14:02:47.779" v="4229"/>
          <ac:spMkLst>
            <pc:docMk/>
            <pc:sldMk cId="271769540" sldId="366"/>
            <ac:spMk id="165" creationId="{D8A046B4-6CAB-4005-B512-E7BB8A68BC12}"/>
          </ac:spMkLst>
        </pc:spChg>
        <pc:spChg chg="add del">
          <ac:chgData name="" userId="d5f0ba06c5dd00f9" providerId="LiveId" clId="{E6459565-8E19-4187-986A-8E2F9ECDBAC7}" dt="2023-06-06T14:02:47.779" v="4229"/>
          <ac:spMkLst>
            <pc:docMk/>
            <pc:sldMk cId="271769540" sldId="366"/>
            <ac:spMk id="166" creationId="{7281D490-A7EA-42DD-9CC7-67AC35149081}"/>
          </ac:spMkLst>
        </pc:spChg>
        <pc:spChg chg="add del">
          <ac:chgData name="" userId="d5f0ba06c5dd00f9" providerId="LiveId" clId="{E6459565-8E19-4187-986A-8E2F9ECDBAC7}" dt="2023-06-06T14:02:47.779" v="4229"/>
          <ac:spMkLst>
            <pc:docMk/>
            <pc:sldMk cId="271769540" sldId="366"/>
            <ac:spMk id="167" creationId="{F8FD9CB2-BEA9-4A4C-A70A-9DBC3BAB7D7C}"/>
          </ac:spMkLst>
        </pc:spChg>
        <pc:spChg chg="add del">
          <ac:chgData name="" userId="d5f0ba06c5dd00f9" providerId="LiveId" clId="{E6459565-8E19-4187-986A-8E2F9ECDBAC7}" dt="2023-06-06T14:02:47.779" v="4229"/>
          <ac:spMkLst>
            <pc:docMk/>
            <pc:sldMk cId="271769540" sldId="366"/>
            <ac:spMk id="168" creationId="{66FAEBFB-0F86-49B7-96AB-439BEE7F9191}"/>
          </ac:spMkLst>
        </pc:spChg>
        <pc:spChg chg="add del">
          <ac:chgData name="" userId="d5f0ba06c5dd00f9" providerId="LiveId" clId="{E6459565-8E19-4187-986A-8E2F9ECDBAC7}" dt="2023-06-06T14:02:47.779" v="4229"/>
          <ac:spMkLst>
            <pc:docMk/>
            <pc:sldMk cId="271769540" sldId="366"/>
            <ac:spMk id="169" creationId="{9A5CF765-B40C-4AE0-A800-E83BE82DA288}"/>
          </ac:spMkLst>
        </pc:spChg>
        <pc:spChg chg="add mod">
          <ac:chgData name="" userId="d5f0ba06c5dd00f9" providerId="LiveId" clId="{E6459565-8E19-4187-986A-8E2F9ECDBAC7}" dt="2023-06-06T14:02:57.995" v="4235" actId="20577"/>
          <ac:spMkLst>
            <pc:docMk/>
            <pc:sldMk cId="271769540" sldId="366"/>
            <ac:spMk id="170" creationId="{59AA22EF-6A60-4E6D-8520-0795EF75BD7A}"/>
          </ac:spMkLst>
        </pc:spChg>
        <pc:spChg chg="add mod">
          <ac:chgData name="" userId="d5f0ba06c5dd00f9" providerId="LiveId" clId="{E6459565-8E19-4187-986A-8E2F9ECDBAC7}" dt="2023-06-06T14:02:55.819" v="4233" actId="20577"/>
          <ac:spMkLst>
            <pc:docMk/>
            <pc:sldMk cId="271769540" sldId="366"/>
            <ac:spMk id="171" creationId="{B693F575-DD16-4B77-BC11-776182FA2E90}"/>
          </ac:spMkLst>
        </pc:spChg>
        <pc:spChg chg="add mod">
          <ac:chgData name="" userId="d5f0ba06c5dd00f9" providerId="LiveId" clId="{E6459565-8E19-4187-986A-8E2F9ECDBAC7}" dt="2023-06-06T14:03:00.522" v="4237" actId="20577"/>
          <ac:spMkLst>
            <pc:docMk/>
            <pc:sldMk cId="271769540" sldId="366"/>
            <ac:spMk id="172" creationId="{EBCEE3AE-B5B3-4210-925D-5E293801957C}"/>
          </ac:spMkLst>
        </pc:spChg>
        <pc:spChg chg="add mod">
          <ac:chgData name="" userId="d5f0ba06c5dd00f9" providerId="LiveId" clId="{E6459565-8E19-4187-986A-8E2F9ECDBAC7}" dt="2023-06-06T14:03:08.316" v="4243" actId="20577"/>
          <ac:spMkLst>
            <pc:docMk/>
            <pc:sldMk cId="271769540" sldId="366"/>
            <ac:spMk id="173" creationId="{6C1F32ED-2634-4420-9EC8-12610DA71B7C}"/>
          </ac:spMkLst>
        </pc:spChg>
        <pc:spChg chg="add mod">
          <ac:chgData name="" userId="d5f0ba06c5dd00f9" providerId="LiveId" clId="{E6459565-8E19-4187-986A-8E2F9ECDBAC7}" dt="2023-06-06T14:03:06.251" v="4241" actId="20577"/>
          <ac:spMkLst>
            <pc:docMk/>
            <pc:sldMk cId="271769540" sldId="366"/>
            <ac:spMk id="174" creationId="{4CFE7D30-C817-4C1A-B659-68D5F2772CD6}"/>
          </ac:spMkLst>
        </pc:spChg>
        <pc:spChg chg="add mod">
          <ac:chgData name="" userId="d5f0ba06c5dd00f9" providerId="LiveId" clId="{E6459565-8E19-4187-986A-8E2F9ECDBAC7}" dt="2023-06-06T14:03:04.346" v="4239" actId="20577"/>
          <ac:spMkLst>
            <pc:docMk/>
            <pc:sldMk cId="271769540" sldId="366"/>
            <ac:spMk id="175" creationId="{014C3646-23D9-484A-A8E1-8D854DBCADF0}"/>
          </ac:spMkLst>
        </pc:spChg>
        <pc:spChg chg="add mod">
          <ac:chgData name="" userId="d5f0ba06c5dd00f9" providerId="LiveId" clId="{E6459565-8E19-4187-986A-8E2F9ECDBAC7}" dt="2023-06-06T14:03:22.195" v="4245" actId="1076"/>
          <ac:spMkLst>
            <pc:docMk/>
            <pc:sldMk cId="271769540" sldId="366"/>
            <ac:spMk id="176" creationId="{7A1792F6-FA10-4688-B661-404A1E26F765}"/>
          </ac:spMkLst>
        </pc:spChg>
        <pc:spChg chg="add mod">
          <ac:chgData name="" userId="d5f0ba06c5dd00f9" providerId="LiveId" clId="{E6459565-8E19-4187-986A-8E2F9ECDBAC7}" dt="2023-06-06T14:03:22.195" v="4245" actId="1076"/>
          <ac:spMkLst>
            <pc:docMk/>
            <pc:sldMk cId="271769540" sldId="366"/>
            <ac:spMk id="177" creationId="{F457523A-E99B-4B8F-B4C6-6587113903D7}"/>
          </ac:spMkLst>
        </pc:spChg>
        <pc:spChg chg="add mod">
          <ac:chgData name="" userId="d5f0ba06c5dd00f9" providerId="LiveId" clId="{E6459565-8E19-4187-986A-8E2F9ECDBAC7}" dt="2023-06-06T14:03:22.195" v="4245" actId="1076"/>
          <ac:spMkLst>
            <pc:docMk/>
            <pc:sldMk cId="271769540" sldId="366"/>
            <ac:spMk id="178" creationId="{146C2BFE-D345-4D14-AB44-184C9F1120EA}"/>
          </ac:spMkLst>
        </pc:spChg>
        <pc:spChg chg="add mod">
          <ac:chgData name="" userId="d5f0ba06c5dd00f9" providerId="LiveId" clId="{E6459565-8E19-4187-986A-8E2F9ECDBAC7}" dt="2023-06-06T14:03:22.195" v="4245" actId="1076"/>
          <ac:spMkLst>
            <pc:docMk/>
            <pc:sldMk cId="271769540" sldId="366"/>
            <ac:spMk id="179" creationId="{6E9297A8-4840-476A-9BDE-9FAB5C1B630D}"/>
          </ac:spMkLst>
        </pc:spChg>
        <pc:spChg chg="add mod">
          <ac:chgData name="" userId="d5f0ba06c5dd00f9" providerId="LiveId" clId="{E6459565-8E19-4187-986A-8E2F9ECDBAC7}" dt="2023-06-06T14:03:22.195" v="4245" actId="1076"/>
          <ac:spMkLst>
            <pc:docMk/>
            <pc:sldMk cId="271769540" sldId="366"/>
            <ac:spMk id="180" creationId="{13397DEC-21EF-4A8E-B050-2B0C1C4062DD}"/>
          </ac:spMkLst>
        </pc:spChg>
        <pc:spChg chg="add mod">
          <ac:chgData name="" userId="d5f0ba06c5dd00f9" providerId="LiveId" clId="{E6459565-8E19-4187-986A-8E2F9ECDBAC7}" dt="2023-06-06T14:03:22.195" v="4245" actId="1076"/>
          <ac:spMkLst>
            <pc:docMk/>
            <pc:sldMk cId="271769540" sldId="366"/>
            <ac:spMk id="181" creationId="{4EBB2337-4197-4BD9-8599-7947B728BF5B}"/>
          </ac:spMkLst>
        </pc:spChg>
        <pc:spChg chg="add mod">
          <ac:chgData name="" userId="d5f0ba06c5dd00f9" providerId="LiveId" clId="{E6459565-8E19-4187-986A-8E2F9ECDBAC7}" dt="2023-06-06T14:03:26.767" v="4247" actId="1076"/>
          <ac:spMkLst>
            <pc:docMk/>
            <pc:sldMk cId="271769540" sldId="366"/>
            <ac:spMk id="182" creationId="{8C0233DC-D7A0-402D-9F9B-DB229EBFC9DC}"/>
          </ac:spMkLst>
        </pc:spChg>
        <pc:spChg chg="add mod">
          <ac:chgData name="" userId="d5f0ba06c5dd00f9" providerId="LiveId" clId="{E6459565-8E19-4187-986A-8E2F9ECDBAC7}" dt="2023-06-06T14:03:26.767" v="4247" actId="1076"/>
          <ac:spMkLst>
            <pc:docMk/>
            <pc:sldMk cId="271769540" sldId="366"/>
            <ac:spMk id="183" creationId="{BD4729E5-497E-4437-BDD6-90394229218E}"/>
          </ac:spMkLst>
        </pc:spChg>
        <pc:spChg chg="add mod">
          <ac:chgData name="" userId="d5f0ba06c5dd00f9" providerId="LiveId" clId="{E6459565-8E19-4187-986A-8E2F9ECDBAC7}" dt="2023-06-06T14:03:26.767" v="4247" actId="1076"/>
          <ac:spMkLst>
            <pc:docMk/>
            <pc:sldMk cId="271769540" sldId="366"/>
            <ac:spMk id="184" creationId="{B6A22DA7-49A9-4DD8-B9C0-0966AC0FD22D}"/>
          </ac:spMkLst>
        </pc:spChg>
        <pc:spChg chg="add mod">
          <ac:chgData name="" userId="d5f0ba06c5dd00f9" providerId="LiveId" clId="{E6459565-8E19-4187-986A-8E2F9ECDBAC7}" dt="2023-06-06T14:03:26.767" v="4247" actId="1076"/>
          <ac:spMkLst>
            <pc:docMk/>
            <pc:sldMk cId="271769540" sldId="366"/>
            <ac:spMk id="185" creationId="{A222989F-2655-4A42-9337-D8EF597B9A51}"/>
          </ac:spMkLst>
        </pc:spChg>
        <pc:spChg chg="add mod">
          <ac:chgData name="" userId="d5f0ba06c5dd00f9" providerId="LiveId" clId="{E6459565-8E19-4187-986A-8E2F9ECDBAC7}" dt="2023-06-06T14:03:26.767" v="4247" actId="1076"/>
          <ac:spMkLst>
            <pc:docMk/>
            <pc:sldMk cId="271769540" sldId="366"/>
            <ac:spMk id="186" creationId="{4D017D6C-B64F-4A00-BADA-3E8997A26A89}"/>
          </ac:spMkLst>
        </pc:spChg>
        <pc:spChg chg="add mod">
          <ac:chgData name="" userId="d5f0ba06c5dd00f9" providerId="LiveId" clId="{E6459565-8E19-4187-986A-8E2F9ECDBAC7}" dt="2023-06-06T14:03:26.767" v="4247" actId="1076"/>
          <ac:spMkLst>
            <pc:docMk/>
            <pc:sldMk cId="271769540" sldId="366"/>
            <ac:spMk id="187" creationId="{B15E609B-A687-4BD2-A99D-25B26D31DD6D}"/>
          </ac:spMkLst>
        </pc:spChg>
        <pc:spChg chg="add del">
          <ac:chgData name="" userId="d5f0ba06c5dd00f9" providerId="LiveId" clId="{E6459565-8E19-4187-986A-8E2F9ECDBAC7}" dt="2023-06-06T14:03:30.995" v="4251"/>
          <ac:spMkLst>
            <pc:docMk/>
            <pc:sldMk cId="271769540" sldId="366"/>
            <ac:spMk id="188" creationId="{B5705A65-8C70-47A9-A809-BC7B65D0364D}"/>
          </ac:spMkLst>
        </pc:spChg>
        <pc:spChg chg="add del">
          <ac:chgData name="" userId="d5f0ba06c5dd00f9" providerId="LiveId" clId="{E6459565-8E19-4187-986A-8E2F9ECDBAC7}" dt="2023-06-06T14:03:30.995" v="4251"/>
          <ac:spMkLst>
            <pc:docMk/>
            <pc:sldMk cId="271769540" sldId="366"/>
            <ac:spMk id="189" creationId="{0393FD68-18F0-4BC9-A3D5-A1A4E9FA7BC2}"/>
          </ac:spMkLst>
        </pc:spChg>
        <pc:spChg chg="add del">
          <ac:chgData name="" userId="d5f0ba06c5dd00f9" providerId="LiveId" clId="{E6459565-8E19-4187-986A-8E2F9ECDBAC7}" dt="2023-06-06T14:03:30.995" v="4251"/>
          <ac:spMkLst>
            <pc:docMk/>
            <pc:sldMk cId="271769540" sldId="366"/>
            <ac:spMk id="190" creationId="{22E8940F-02FF-4D7D-9501-B70579D9DDFF}"/>
          </ac:spMkLst>
        </pc:spChg>
        <pc:spChg chg="add del">
          <ac:chgData name="" userId="d5f0ba06c5dd00f9" providerId="LiveId" clId="{E6459565-8E19-4187-986A-8E2F9ECDBAC7}" dt="2023-06-06T14:03:30.995" v="4251"/>
          <ac:spMkLst>
            <pc:docMk/>
            <pc:sldMk cId="271769540" sldId="366"/>
            <ac:spMk id="191" creationId="{C3D349D8-1BA4-450F-AB4F-958B1CE72095}"/>
          </ac:spMkLst>
        </pc:spChg>
        <pc:spChg chg="add del">
          <ac:chgData name="" userId="d5f0ba06c5dd00f9" providerId="LiveId" clId="{E6459565-8E19-4187-986A-8E2F9ECDBAC7}" dt="2023-06-06T14:03:30.995" v="4251"/>
          <ac:spMkLst>
            <pc:docMk/>
            <pc:sldMk cId="271769540" sldId="366"/>
            <ac:spMk id="192" creationId="{871C3DF3-A2AC-485C-AB21-A03D1392EA52}"/>
          </ac:spMkLst>
        </pc:spChg>
        <pc:spChg chg="add del">
          <ac:chgData name="" userId="d5f0ba06c5dd00f9" providerId="LiveId" clId="{E6459565-8E19-4187-986A-8E2F9ECDBAC7}" dt="2023-06-06T14:03:30.995" v="4251"/>
          <ac:spMkLst>
            <pc:docMk/>
            <pc:sldMk cId="271769540" sldId="366"/>
            <ac:spMk id="193" creationId="{8469FAA8-1E21-468D-AB4E-B51A86D080D0}"/>
          </ac:spMkLst>
        </pc:spChg>
        <pc:spChg chg="add mod">
          <ac:chgData name="" userId="d5f0ba06c5dd00f9" providerId="LiveId" clId="{E6459565-8E19-4187-986A-8E2F9ECDBAC7}" dt="2023-06-06T14:03:36.856" v="4253" actId="1076"/>
          <ac:spMkLst>
            <pc:docMk/>
            <pc:sldMk cId="271769540" sldId="366"/>
            <ac:spMk id="194" creationId="{303A321A-F1DD-41E6-BC26-9DACF0E5EF8C}"/>
          </ac:spMkLst>
        </pc:spChg>
        <pc:spChg chg="add mod">
          <ac:chgData name="" userId="d5f0ba06c5dd00f9" providerId="LiveId" clId="{E6459565-8E19-4187-986A-8E2F9ECDBAC7}" dt="2023-06-06T14:03:36.856" v="4253" actId="1076"/>
          <ac:spMkLst>
            <pc:docMk/>
            <pc:sldMk cId="271769540" sldId="366"/>
            <ac:spMk id="195" creationId="{5E3E331F-41AF-4C76-B860-99859656B694}"/>
          </ac:spMkLst>
        </pc:spChg>
        <pc:spChg chg="add mod">
          <ac:chgData name="" userId="d5f0ba06c5dd00f9" providerId="LiveId" clId="{E6459565-8E19-4187-986A-8E2F9ECDBAC7}" dt="2023-06-06T14:03:36.856" v="4253" actId="1076"/>
          <ac:spMkLst>
            <pc:docMk/>
            <pc:sldMk cId="271769540" sldId="366"/>
            <ac:spMk id="196" creationId="{B40CDF07-6C43-4273-A312-052FCF9A8E2B}"/>
          </ac:spMkLst>
        </pc:spChg>
        <pc:spChg chg="add mod">
          <ac:chgData name="" userId="d5f0ba06c5dd00f9" providerId="LiveId" clId="{E6459565-8E19-4187-986A-8E2F9ECDBAC7}" dt="2023-06-06T14:03:36.856" v="4253" actId="1076"/>
          <ac:spMkLst>
            <pc:docMk/>
            <pc:sldMk cId="271769540" sldId="366"/>
            <ac:spMk id="197" creationId="{948EA655-4C7F-4028-9A95-E565D93F0433}"/>
          </ac:spMkLst>
        </pc:spChg>
        <pc:spChg chg="add mod">
          <ac:chgData name="" userId="d5f0ba06c5dd00f9" providerId="LiveId" clId="{E6459565-8E19-4187-986A-8E2F9ECDBAC7}" dt="2023-06-06T14:03:36.856" v="4253" actId="1076"/>
          <ac:spMkLst>
            <pc:docMk/>
            <pc:sldMk cId="271769540" sldId="366"/>
            <ac:spMk id="198" creationId="{763F743C-A7D4-45C7-8440-DEFD6B075820}"/>
          </ac:spMkLst>
        </pc:spChg>
        <pc:spChg chg="add mod">
          <ac:chgData name="" userId="d5f0ba06c5dd00f9" providerId="LiveId" clId="{E6459565-8E19-4187-986A-8E2F9ECDBAC7}" dt="2023-06-06T14:03:36.856" v="4253" actId="1076"/>
          <ac:spMkLst>
            <pc:docMk/>
            <pc:sldMk cId="271769540" sldId="366"/>
            <ac:spMk id="199" creationId="{6E6180DC-D3BC-4D5C-BFE7-A019969B5957}"/>
          </ac:spMkLst>
        </pc:spChg>
        <pc:grpChg chg="mod">
          <ac:chgData name="" userId="d5f0ba06c5dd00f9" providerId="LiveId" clId="{E6459565-8E19-4187-986A-8E2F9ECDBAC7}" dt="2023-06-05T13:52:19.038" v="2082" actId="1076"/>
          <ac:grpSpMkLst>
            <pc:docMk/>
            <pc:sldMk cId="271769540" sldId="366"/>
            <ac:grpSpMk id="9" creationId="{93EBEFC0-484E-43C8-AA12-292DC46999FE}"/>
          </ac:grpSpMkLst>
        </pc:grpChg>
        <pc:grpChg chg="mod">
          <ac:chgData name="" userId="d5f0ba06c5dd00f9" providerId="LiveId" clId="{E6459565-8E19-4187-986A-8E2F9ECDBAC7}" dt="2023-06-05T13:52:22.307" v="2083" actId="1076"/>
          <ac:grpSpMkLst>
            <pc:docMk/>
            <pc:sldMk cId="271769540" sldId="366"/>
            <ac:grpSpMk id="101" creationId="{A0CA756C-304C-42EC-AE43-A30D88F54AE2}"/>
          </ac:grpSpMkLst>
        </pc:grpChg>
        <pc:grpChg chg="mod">
          <ac:chgData name="" userId="d5f0ba06c5dd00f9" providerId="LiveId" clId="{E6459565-8E19-4187-986A-8E2F9ECDBAC7}" dt="2023-06-05T13:52:26.533" v="2084" actId="1076"/>
          <ac:grpSpMkLst>
            <pc:docMk/>
            <pc:sldMk cId="271769540" sldId="366"/>
            <ac:grpSpMk id="104" creationId="{7CD77939-95B4-457C-9F90-5724E8164E32}"/>
          </ac:grpSpMkLst>
        </pc:grpChg>
        <pc:grpChg chg="mod">
          <ac:chgData name="" userId="d5f0ba06c5dd00f9" providerId="LiveId" clId="{E6459565-8E19-4187-986A-8E2F9ECDBAC7}" dt="2023-06-06T14:03:30.498" v="4250" actId="1076"/>
          <ac:grpSpMkLst>
            <pc:docMk/>
            <pc:sldMk cId="271769540" sldId="366"/>
            <ac:grpSpMk id="107" creationId="{F95C1764-0961-4355-B819-2E86C2902E7B}"/>
          </ac:grpSpMkLst>
        </pc:grpChg>
        <pc:grpChg chg="mod">
          <ac:chgData name="" userId="d5f0ba06c5dd00f9" providerId="LiveId" clId="{E6459565-8E19-4187-986A-8E2F9ECDBAC7}" dt="2023-06-06T14:02:46.709" v="4228" actId="1076"/>
          <ac:grpSpMkLst>
            <pc:docMk/>
            <pc:sldMk cId="271769540" sldId="366"/>
            <ac:grpSpMk id="119" creationId="{E97CA3BF-1FC8-4F32-947D-C949DB0F2B25}"/>
          </ac:grpSpMkLst>
        </pc:grpChg>
        <pc:grpChg chg="mod">
          <ac:chgData name="" userId="d5f0ba06c5dd00f9" providerId="LiveId" clId="{E6459565-8E19-4187-986A-8E2F9ECDBAC7}" dt="2023-06-05T13:52:31.026" v="2085" actId="1076"/>
          <ac:grpSpMkLst>
            <pc:docMk/>
            <pc:sldMk cId="271769540" sldId="366"/>
            <ac:grpSpMk id="131" creationId="{D47E6920-7081-4E32-A5C5-8A22D65BC5D1}"/>
          </ac:grpSpMkLst>
        </pc:grpChg>
      </pc:sldChg>
      <pc:sldChg chg="addSp delSp modSp add">
        <pc:chgData name="" userId="d5f0ba06c5dd00f9" providerId="LiveId" clId="{E6459565-8E19-4187-986A-8E2F9ECDBAC7}" dt="2023-06-06T14:05:54.421" v="4282" actId="1076"/>
        <pc:sldMkLst>
          <pc:docMk/>
          <pc:sldMk cId="1818347355" sldId="367"/>
        </pc:sldMkLst>
        <pc:spChg chg="add">
          <ac:chgData name="" userId="d5f0ba06c5dd00f9" providerId="LiveId" clId="{E6459565-8E19-4187-986A-8E2F9ECDBAC7}" dt="2023-06-06T14:03:51.832" v="4254"/>
          <ac:spMkLst>
            <pc:docMk/>
            <pc:sldMk cId="1818347355" sldId="367"/>
            <ac:spMk id="115" creationId="{787C8FFE-5D15-4B63-B09D-C10DAC1760BD}"/>
          </ac:spMkLst>
        </pc:spChg>
        <pc:spChg chg="add">
          <ac:chgData name="" userId="d5f0ba06c5dd00f9" providerId="LiveId" clId="{E6459565-8E19-4187-986A-8E2F9ECDBAC7}" dt="2023-06-06T14:03:51.832" v="4254"/>
          <ac:spMkLst>
            <pc:docMk/>
            <pc:sldMk cId="1818347355" sldId="367"/>
            <ac:spMk id="116" creationId="{348C2641-09BD-4AF5-8A2E-E61EFF0A9E1D}"/>
          </ac:spMkLst>
        </pc:spChg>
        <pc:spChg chg="add">
          <ac:chgData name="" userId="d5f0ba06c5dd00f9" providerId="LiveId" clId="{E6459565-8E19-4187-986A-8E2F9ECDBAC7}" dt="2023-06-06T14:03:51.832" v="4254"/>
          <ac:spMkLst>
            <pc:docMk/>
            <pc:sldMk cId="1818347355" sldId="367"/>
            <ac:spMk id="117" creationId="{E1669579-D3D6-4CFF-8FDC-F5D82E15B080}"/>
          </ac:spMkLst>
        </pc:spChg>
        <pc:spChg chg="add mod">
          <ac:chgData name="" userId="d5f0ba06c5dd00f9" providerId="LiveId" clId="{E6459565-8E19-4187-986A-8E2F9ECDBAC7}" dt="2023-06-06T14:04:06.473" v="4256" actId="20577"/>
          <ac:spMkLst>
            <pc:docMk/>
            <pc:sldMk cId="1818347355" sldId="367"/>
            <ac:spMk id="118" creationId="{EFCD170B-160B-4107-9E1F-C2D04C4BC841}"/>
          </ac:spMkLst>
        </pc:spChg>
        <pc:spChg chg="add mod">
          <ac:chgData name="" userId="d5f0ba06c5dd00f9" providerId="LiveId" clId="{E6459565-8E19-4187-986A-8E2F9ECDBAC7}" dt="2023-06-06T14:04:09.078" v="4258" actId="20577"/>
          <ac:spMkLst>
            <pc:docMk/>
            <pc:sldMk cId="1818347355" sldId="367"/>
            <ac:spMk id="138" creationId="{2E84441D-1E45-4E2C-8665-5ADAC916CD91}"/>
          </ac:spMkLst>
        </pc:spChg>
        <pc:spChg chg="add mod">
          <ac:chgData name="" userId="d5f0ba06c5dd00f9" providerId="LiveId" clId="{E6459565-8E19-4187-986A-8E2F9ECDBAC7}" dt="2023-06-06T14:04:11.107" v="4260" actId="20577"/>
          <ac:spMkLst>
            <pc:docMk/>
            <pc:sldMk cId="1818347355" sldId="367"/>
            <ac:spMk id="139" creationId="{3CA96406-9EE0-4924-A68A-999B7497ED79}"/>
          </ac:spMkLst>
        </pc:spChg>
        <pc:spChg chg="add mod">
          <ac:chgData name="" userId="d5f0ba06c5dd00f9" providerId="LiveId" clId="{E6459565-8E19-4187-986A-8E2F9ECDBAC7}" dt="2023-06-06T14:04:26.464" v="4262" actId="1076"/>
          <ac:spMkLst>
            <pc:docMk/>
            <pc:sldMk cId="1818347355" sldId="367"/>
            <ac:spMk id="140" creationId="{68B92446-B8BA-4A1E-9579-9A0F3CC39F46}"/>
          </ac:spMkLst>
        </pc:spChg>
        <pc:spChg chg="add mod">
          <ac:chgData name="" userId="d5f0ba06c5dd00f9" providerId="LiveId" clId="{E6459565-8E19-4187-986A-8E2F9ECDBAC7}" dt="2023-06-06T14:04:26.464" v="4262" actId="1076"/>
          <ac:spMkLst>
            <pc:docMk/>
            <pc:sldMk cId="1818347355" sldId="367"/>
            <ac:spMk id="141" creationId="{E175111A-3E99-40AD-B864-3D5E901B7F74}"/>
          </ac:spMkLst>
        </pc:spChg>
        <pc:spChg chg="add mod">
          <ac:chgData name="" userId="d5f0ba06c5dd00f9" providerId="LiveId" clId="{E6459565-8E19-4187-986A-8E2F9ECDBAC7}" dt="2023-06-06T14:04:26.464" v="4262" actId="1076"/>
          <ac:spMkLst>
            <pc:docMk/>
            <pc:sldMk cId="1818347355" sldId="367"/>
            <ac:spMk id="142" creationId="{D8B48677-5825-4481-A792-9F485E1A1BD1}"/>
          </ac:spMkLst>
        </pc:spChg>
        <pc:spChg chg="add mod">
          <ac:chgData name="" userId="d5f0ba06c5dd00f9" providerId="LiveId" clId="{E6459565-8E19-4187-986A-8E2F9ECDBAC7}" dt="2023-06-06T14:04:26.464" v="4262" actId="1076"/>
          <ac:spMkLst>
            <pc:docMk/>
            <pc:sldMk cId="1818347355" sldId="367"/>
            <ac:spMk id="143" creationId="{55A47DB8-4EB1-44B7-8D28-73F18FE5A9F5}"/>
          </ac:spMkLst>
        </pc:spChg>
        <pc:spChg chg="add mod">
          <ac:chgData name="" userId="d5f0ba06c5dd00f9" providerId="LiveId" clId="{E6459565-8E19-4187-986A-8E2F9ECDBAC7}" dt="2023-06-06T14:04:26.464" v="4262" actId="1076"/>
          <ac:spMkLst>
            <pc:docMk/>
            <pc:sldMk cId="1818347355" sldId="367"/>
            <ac:spMk id="144" creationId="{120F7684-0A34-4BA1-8FAB-4EEB3E1A3C6B}"/>
          </ac:spMkLst>
        </pc:spChg>
        <pc:spChg chg="add mod">
          <ac:chgData name="" userId="d5f0ba06c5dd00f9" providerId="LiveId" clId="{E6459565-8E19-4187-986A-8E2F9ECDBAC7}" dt="2023-06-06T14:04:26.464" v="4262" actId="1076"/>
          <ac:spMkLst>
            <pc:docMk/>
            <pc:sldMk cId="1818347355" sldId="367"/>
            <ac:spMk id="145" creationId="{AC374ECB-A348-4698-AEF7-D699EF62D206}"/>
          </ac:spMkLst>
        </pc:spChg>
        <pc:spChg chg="add del">
          <ac:chgData name="" userId="d5f0ba06c5dd00f9" providerId="LiveId" clId="{E6459565-8E19-4187-986A-8E2F9ECDBAC7}" dt="2023-06-06T14:04:30.311" v="4266"/>
          <ac:spMkLst>
            <pc:docMk/>
            <pc:sldMk cId="1818347355" sldId="367"/>
            <ac:spMk id="146" creationId="{3917EED5-5164-4C3E-82F8-C037F26DEA37}"/>
          </ac:spMkLst>
        </pc:spChg>
        <pc:spChg chg="add del">
          <ac:chgData name="" userId="d5f0ba06c5dd00f9" providerId="LiveId" clId="{E6459565-8E19-4187-986A-8E2F9ECDBAC7}" dt="2023-06-06T14:04:30.311" v="4266"/>
          <ac:spMkLst>
            <pc:docMk/>
            <pc:sldMk cId="1818347355" sldId="367"/>
            <ac:spMk id="147" creationId="{0F8C58C7-A5B3-46C6-9AA3-9A189D8250C0}"/>
          </ac:spMkLst>
        </pc:spChg>
        <pc:spChg chg="add del">
          <ac:chgData name="" userId="d5f0ba06c5dd00f9" providerId="LiveId" clId="{E6459565-8E19-4187-986A-8E2F9ECDBAC7}" dt="2023-06-06T14:04:30.311" v="4266"/>
          <ac:spMkLst>
            <pc:docMk/>
            <pc:sldMk cId="1818347355" sldId="367"/>
            <ac:spMk id="148" creationId="{36128E89-F474-4727-9269-56443CA4E8E3}"/>
          </ac:spMkLst>
        </pc:spChg>
        <pc:spChg chg="add del">
          <ac:chgData name="" userId="d5f0ba06c5dd00f9" providerId="LiveId" clId="{E6459565-8E19-4187-986A-8E2F9ECDBAC7}" dt="2023-06-06T14:04:30.311" v="4266"/>
          <ac:spMkLst>
            <pc:docMk/>
            <pc:sldMk cId="1818347355" sldId="367"/>
            <ac:spMk id="149" creationId="{649E81E6-F49A-44DD-A04D-0D059192ED39}"/>
          </ac:spMkLst>
        </pc:spChg>
        <pc:spChg chg="add del">
          <ac:chgData name="" userId="d5f0ba06c5dd00f9" providerId="LiveId" clId="{E6459565-8E19-4187-986A-8E2F9ECDBAC7}" dt="2023-06-06T14:04:30.311" v="4266"/>
          <ac:spMkLst>
            <pc:docMk/>
            <pc:sldMk cId="1818347355" sldId="367"/>
            <ac:spMk id="150" creationId="{EDF28946-E536-42DA-91D7-26B7DA66DABF}"/>
          </ac:spMkLst>
        </pc:spChg>
        <pc:spChg chg="add del">
          <ac:chgData name="" userId="d5f0ba06c5dd00f9" providerId="LiveId" clId="{E6459565-8E19-4187-986A-8E2F9ECDBAC7}" dt="2023-06-06T14:04:30.311" v="4266"/>
          <ac:spMkLst>
            <pc:docMk/>
            <pc:sldMk cId="1818347355" sldId="367"/>
            <ac:spMk id="151" creationId="{2318AADC-1182-48CC-AD46-0D479DFB2F2B}"/>
          </ac:spMkLst>
        </pc:spChg>
        <pc:spChg chg="add mod">
          <ac:chgData name="" userId="d5f0ba06c5dd00f9" providerId="LiveId" clId="{E6459565-8E19-4187-986A-8E2F9ECDBAC7}" dt="2023-06-06T14:04:36.194" v="4268" actId="1076"/>
          <ac:spMkLst>
            <pc:docMk/>
            <pc:sldMk cId="1818347355" sldId="367"/>
            <ac:spMk id="152" creationId="{CB2B5272-A430-4BAD-A940-BB2C2C7E850F}"/>
          </ac:spMkLst>
        </pc:spChg>
        <pc:spChg chg="add mod">
          <ac:chgData name="" userId="d5f0ba06c5dd00f9" providerId="LiveId" clId="{E6459565-8E19-4187-986A-8E2F9ECDBAC7}" dt="2023-06-06T14:04:36.194" v="4268" actId="1076"/>
          <ac:spMkLst>
            <pc:docMk/>
            <pc:sldMk cId="1818347355" sldId="367"/>
            <ac:spMk id="153" creationId="{B22F4383-64BD-46BD-9AAE-E5BC3F9AA19E}"/>
          </ac:spMkLst>
        </pc:spChg>
        <pc:spChg chg="add mod">
          <ac:chgData name="" userId="d5f0ba06c5dd00f9" providerId="LiveId" clId="{E6459565-8E19-4187-986A-8E2F9ECDBAC7}" dt="2023-06-06T14:04:36.194" v="4268" actId="1076"/>
          <ac:spMkLst>
            <pc:docMk/>
            <pc:sldMk cId="1818347355" sldId="367"/>
            <ac:spMk id="154" creationId="{AE47F312-294B-47A9-AEDB-7421BFB19945}"/>
          </ac:spMkLst>
        </pc:spChg>
        <pc:spChg chg="add mod">
          <ac:chgData name="" userId="d5f0ba06c5dd00f9" providerId="LiveId" clId="{E6459565-8E19-4187-986A-8E2F9ECDBAC7}" dt="2023-06-06T14:04:36.194" v="4268" actId="1076"/>
          <ac:spMkLst>
            <pc:docMk/>
            <pc:sldMk cId="1818347355" sldId="367"/>
            <ac:spMk id="155" creationId="{0FB9FD98-209C-4D66-A8E8-67262087DF6E}"/>
          </ac:spMkLst>
        </pc:spChg>
        <pc:spChg chg="add mod">
          <ac:chgData name="" userId="d5f0ba06c5dd00f9" providerId="LiveId" clId="{E6459565-8E19-4187-986A-8E2F9ECDBAC7}" dt="2023-06-06T14:04:36.194" v="4268" actId="1076"/>
          <ac:spMkLst>
            <pc:docMk/>
            <pc:sldMk cId="1818347355" sldId="367"/>
            <ac:spMk id="156" creationId="{B211B523-007C-4C83-B0CC-B4877D9C96BB}"/>
          </ac:spMkLst>
        </pc:spChg>
        <pc:spChg chg="add mod">
          <ac:chgData name="" userId="d5f0ba06c5dd00f9" providerId="LiveId" clId="{E6459565-8E19-4187-986A-8E2F9ECDBAC7}" dt="2023-06-06T14:04:36.194" v="4268" actId="1076"/>
          <ac:spMkLst>
            <pc:docMk/>
            <pc:sldMk cId="1818347355" sldId="367"/>
            <ac:spMk id="157" creationId="{A168F1B2-5E16-4387-9EA1-857F8F323A0C}"/>
          </ac:spMkLst>
        </pc:spChg>
        <pc:spChg chg="add del">
          <ac:chgData name="" userId="d5f0ba06c5dd00f9" providerId="LiveId" clId="{E6459565-8E19-4187-986A-8E2F9ECDBAC7}" dt="2023-06-06T14:04:40.179" v="4272"/>
          <ac:spMkLst>
            <pc:docMk/>
            <pc:sldMk cId="1818347355" sldId="367"/>
            <ac:spMk id="158" creationId="{45A2D236-6F38-48CA-AEA3-435D772F4E99}"/>
          </ac:spMkLst>
        </pc:spChg>
        <pc:spChg chg="add del">
          <ac:chgData name="" userId="d5f0ba06c5dd00f9" providerId="LiveId" clId="{E6459565-8E19-4187-986A-8E2F9ECDBAC7}" dt="2023-06-06T14:04:40.179" v="4272"/>
          <ac:spMkLst>
            <pc:docMk/>
            <pc:sldMk cId="1818347355" sldId="367"/>
            <ac:spMk id="159" creationId="{6674C3F8-D82E-448F-8528-69A5A2E3D133}"/>
          </ac:spMkLst>
        </pc:spChg>
        <pc:spChg chg="add del">
          <ac:chgData name="" userId="d5f0ba06c5dd00f9" providerId="LiveId" clId="{E6459565-8E19-4187-986A-8E2F9ECDBAC7}" dt="2023-06-06T14:04:40.179" v="4272"/>
          <ac:spMkLst>
            <pc:docMk/>
            <pc:sldMk cId="1818347355" sldId="367"/>
            <ac:spMk id="160" creationId="{B61D3294-0AC1-4B35-A625-9524AC319D8F}"/>
          </ac:spMkLst>
        </pc:spChg>
        <pc:spChg chg="add del">
          <ac:chgData name="" userId="d5f0ba06c5dd00f9" providerId="LiveId" clId="{E6459565-8E19-4187-986A-8E2F9ECDBAC7}" dt="2023-06-06T14:04:40.179" v="4272"/>
          <ac:spMkLst>
            <pc:docMk/>
            <pc:sldMk cId="1818347355" sldId="367"/>
            <ac:spMk id="161" creationId="{6D9FB9F5-2D54-4641-9734-E6B1DCE88709}"/>
          </ac:spMkLst>
        </pc:spChg>
        <pc:spChg chg="add del">
          <ac:chgData name="" userId="d5f0ba06c5dd00f9" providerId="LiveId" clId="{E6459565-8E19-4187-986A-8E2F9ECDBAC7}" dt="2023-06-06T14:04:40.179" v="4272"/>
          <ac:spMkLst>
            <pc:docMk/>
            <pc:sldMk cId="1818347355" sldId="367"/>
            <ac:spMk id="162" creationId="{8137D353-D7D9-4093-98B4-7C4A7444002F}"/>
          </ac:spMkLst>
        </pc:spChg>
        <pc:spChg chg="add del">
          <ac:chgData name="" userId="d5f0ba06c5dd00f9" providerId="LiveId" clId="{E6459565-8E19-4187-986A-8E2F9ECDBAC7}" dt="2023-06-06T14:04:40.179" v="4272"/>
          <ac:spMkLst>
            <pc:docMk/>
            <pc:sldMk cId="1818347355" sldId="367"/>
            <ac:spMk id="163" creationId="{60AC6529-3058-428B-917D-DB520D9B6360}"/>
          </ac:spMkLst>
        </pc:spChg>
        <pc:spChg chg="add mod">
          <ac:chgData name="" userId="d5f0ba06c5dd00f9" providerId="LiveId" clId="{E6459565-8E19-4187-986A-8E2F9ECDBAC7}" dt="2023-06-06T14:04:45.360" v="4274" actId="1076"/>
          <ac:spMkLst>
            <pc:docMk/>
            <pc:sldMk cId="1818347355" sldId="367"/>
            <ac:spMk id="164" creationId="{364B3683-CB1F-479B-B552-E70E683DC222}"/>
          </ac:spMkLst>
        </pc:spChg>
        <pc:spChg chg="add mod">
          <ac:chgData name="" userId="d5f0ba06c5dd00f9" providerId="LiveId" clId="{E6459565-8E19-4187-986A-8E2F9ECDBAC7}" dt="2023-06-06T14:04:45.360" v="4274" actId="1076"/>
          <ac:spMkLst>
            <pc:docMk/>
            <pc:sldMk cId="1818347355" sldId="367"/>
            <ac:spMk id="165" creationId="{A111AFD8-00F2-427D-831E-9C5E96456F7B}"/>
          </ac:spMkLst>
        </pc:spChg>
        <pc:spChg chg="add mod">
          <ac:chgData name="" userId="d5f0ba06c5dd00f9" providerId="LiveId" clId="{E6459565-8E19-4187-986A-8E2F9ECDBAC7}" dt="2023-06-06T14:04:45.360" v="4274" actId="1076"/>
          <ac:spMkLst>
            <pc:docMk/>
            <pc:sldMk cId="1818347355" sldId="367"/>
            <ac:spMk id="166" creationId="{1E02BAE6-6B18-40A9-8C95-B2E0368CBFF0}"/>
          </ac:spMkLst>
        </pc:spChg>
        <pc:spChg chg="add mod">
          <ac:chgData name="" userId="d5f0ba06c5dd00f9" providerId="LiveId" clId="{E6459565-8E19-4187-986A-8E2F9ECDBAC7}" dt="2023-06-06T14:04:45.360" v="4274" actId="1076"/>
          <ac:spMkLst>
            <pc:docMk/>
            <pc:sldMk cId="1818347355" sldId="367"/>
            <ac:spMk id="167" creationId="{81C4A38E-9C45-4313-AB9D-04D3CED7A220}"/>
          </ac:spMkLst>
        </pc:spChg>
        <pc:spChg chg="add mod">
          <ac:chgData name="" userId="d5f0ba06c5dd00f9" providerId="LiveId" clId="{E6459565-8E19-4187-986A-8E2F9ECDBAC7}" dt="2023-06-06T14:04:45.360" v="4274" actId="1076"/>
          <ac:spMkLst>
            <pc:docMk/>
            <pc:sldMk cId="1818347355" sldId="367"/>
            <ac:spMk id="168" creationId="{3A50662A-92C9-4B4E-9BAA-8DCAE3519E4C}"/>
          </ac:spMkLst>
        </pc:spChg>
        <pc:spChg chg="add mod">
          <ac:chgData name="" userId="d5f0ba06c5dd00f9" providerId="LiveId" clId="{E6459565-8E19-4187-986A-8E2F9ECDBAC7}" dt="2023-06-06T14:04:45.360" v="4274" actId="1076"/>
          <ac:spMkLst>
            <pc:docMk/>
            <pc:sldMk cId="1818347355" sldId="367"/>
            <ac:spMk id="169" creationId="{6E842F57-73A7-4FB8-AB9E-DF2FB893BF06}"/>
          </ac:spMkLst>
        </pc:spChg>
        <pc:spChg chg="add mod">
          <ac:chgData name="" userId="d5f0ba06c5dd00f9" providerId="LiveId" clId="{E6459565-8E19-4187-986A-8E2F9ECDBAC7}" dt="2023-06-06T14:05:04.991" v="4276" actId="1076"/>
          <ac:spMkLst>
            <pc:docMk/>
            <pc:sldMk cId="1818347355" sldId="367"/>
            <ac:spMk id="170" creationId="{EB341F1D-F84A-431C-83B1-04DDB0103B12}"/>
          </ac:spMkLst>
        </pc:spChg>
        <pc:spChg chg="add mod">
          <ac:chgData name="" userId="d5f0ba06c5dd00f9" providerId="LiveId" clId="{E6459565-8E19-4187-986A-8E2F9ECDBAC7}" dt="2023-06-06T14:05:04.991" v="4276" actId="1076"/>
          <ac:spMkLst>
            <pc:docMk/>
            <pc:sldMk cId="1818347355" sldId="367"/>
            <ac:spMk id="171" creationId="{7702A3C0-C59E-4BEB-8BF7-12567919ACC4}"/>
          </ac:spMkLst>
        </pc:spChg>
        <pc:spChg chg="add mod">
          <ac:chgData name="" userId="d5f0ba06c5dd00f9" providerId="LiveId" clId="{E6459565-8E19-4187-986A-8E2F9ECDBAC7}" dt="2023-06-06T14:05:04.991" v="4276" actId="1076"/>
          <ac:spMkLst>
            <pc:docMk/>
            <pc:sldMk cId="1818347355" sldId="367"/>
            <ac:spMk id="172" creationId="{D6F874F6-09A0-451B-BB97-6998C70966D2}"/>
          </ac:spMkLst>
        </pc:spChg>
        <pc:spChg chg="add mod">
          <ac:chgData name="" userId="d5f0ba06c5dd00f9" providerId="LiveId" clId="{E6459565-8E19-4187-986A-8E2F9ECDBAC7}" dt="2023-06-06T14:05:04.991" v="4276" actId="1076"/>
          <ac:spMkLst>
            <pc:docMk/>
            <pc:sldMk cId="1818347355" sldId="367"/>
            <ac:spMk id="173" creationId="{21910EFD-7B44-43B7-B67D-D933A52C9C35}"/>
          </ac:spMkLst>
        </pc:spChg>
        <pc:spChg chg="add mod">
          <ac:chgData name="" userId="d5f0ba06c5dd00f9" providerId="LiveId" clId="{E6459565-8E19-4187-986A-8E2F9ECDBAC7}" dt="2023-06-06T14:05:04.991" v="4276" actId="1076"/>
          <ac:spMkLst>
            <pc:docMk/>
            <pc:sldMk cId="1818347355" sldId="367"/>
            <ac:spMk id="174" creationId="{6F89B90B-630E-456A-9296-1301DA5BBE23}"/>
          </ac:spMkLst>
        </pc:spChg>
        <pc:spChg chg="add mod">
          <ac:chgData name="" userId="d5f0ba06c5dd00f9" providerId="LiveId" clId="{E6459565-8E19-4187-986A-8E2F9ECDBAC7}" dt="2023-06-06T14:05:04.991" v="4276" actId="1076"/>
          <ac:spMkLst>
            <pc:docMk/>
            <pc:sldMk cId="1818347355" sldId="367"/>
            <ac:spMk id="175" creationId="{A5816BA2-9954-4183-89A1-2111F71EE626}"/>
          </ac:spMkLst>
        </pc:spChg>
        <pc:spChg chg="add mod">
          <ac:chgData name="" userId="d5f0ba06c5dd00f9" providerId="LiveId" clId="{E6459565-8E19-4187-986A-8E2F9ECDBAC7}" dt="2023-06-06T14:05:41.574" v="4278" actId="1076"/>
          <ac:spMkLst>
            <pc:docMk/>
            <pc:sldMk cId="1818347355" sldId="367"/>
            <ac:spMk id="176" creationId="{D4538B09-2FF0-474D-A17A-ADAAA3CB2E88}"/>
          </ac:spMkLst>
        </pc:spChg>
        <pc:spChg chg="add mod">
          <ac:chgData name="" userId="d5f0ba06c5dd00f9" providerId="LiveId" clId="{E6459565-8E19-4187-986A-8E2F9ECDBAC7}" dt="2023-06-06T14:05:41.574" v="4278" actId="1076"/>
          <ac:spMkLst>
            <pc:docMk/>
            <pc:sldMk cId="1818347355" sldId="367"/>
            <ac:spMk id="177" creationId="{520F1DEA-2388-43CA-952B-E21F01F8FF22}"/>
          </ac:spMkLst>
        </pc:spChg>
        <pc:spChg chg="add mod">
          <ac:chgData name="" userId="d5f0ba06c5dd00f9" providerId="LiveId" clId="{E6459565-8E19-4187-986A-8E2F9ECDBAC7}" dt="2023-06-06T14:05:41.574" v="4278" actId="1076"/>
          <ac:spMkLst>
            <pc:docMk/>
            <pc:sldMk cId="1818347355" sldId="367"/>
            <ac:spMk id="178" creationId="{DB518713-524D-41DC-875D-34A78015996E}"/>
          </ac:spMkLst>
        </pc:spChg>
        <pc:spChg chg="add mod">
          <ac:chgData name="" userId="d5f0ba06c5dd00f9" providerId="LiveId" clId="{E6459565-8E19-4187-986A-8E2F9ECDBAC7}" dt="2023-06-06T14:05:41.574" v="4278" actId="1076"/>
          <ac:spMkLst>
            <pc:docMk/>
            <pc:sldMk cId="1818347355" sldId="367"/>
            <ac:spMk id="179" creationId="{E4C71A53-EC02-4B5F-9579-F230CD56E9AF}"/>
          </ac:spMkLst>
        </pc:spChg>
        <pc:spChg chg="add mod">
          <ac:chgData name="" userId="d5f0ba06c5dd00f9" providerId="LiveId" clId="{E6459565-8E19-4187-986A-8E2F9ECDBAC7}" dt="2023-06-06T14:05:41.574" v="4278" actId="1076"/>
          <ac:spMkLst>
            <pc:docMk/>
            <pc:sldMk cId="1818347355" sldId="367"/>
            <ac:spMk id="180" creationId="{B937B7E5-5DBA-4A35-A094-0942193ED60B}"/>
          </ac:spMkLst>
        </pc:spChg>
        <pc:spChg chg="add mod">
          <ac:chgData name="" userId="d5f0ba06c5dd00f9" providerId="LiveId" clId="{E6459565-8E19-4187-986A-8E2F9ECDBAC7}" dt="2023-06-06T14:05:41.574" v="4278" actId="1076"/>
          <ac:spMkLst>
            <pc:docMk/>
            <pc:sldMk cId="1818347355" sldId="367"/>
            <ac:spMk id="181" creationId="{C9354FE7-79E2-49B1-A0A8-34D2BCA8F937}"/>
          </ac:spMkLst>
        </pc:spChg>
        <pc:spChg chg="add mod">
          <ac:chgData name="" userId="d5f0ba06c5dd00f9" providerId="LiveId" clId="{E6459565-8E19-4187-986A-8E2F9ECDBAC7}" dt="2023-06-06T14:05:48.593" v="4280" actId="1076"/>
          <ac:spMkLst>
            <pc:docMk/>
            <pc:sldMk cId="1818347355" sldId="367"/>
            <ac:spMk id="182" creationId="{056D8821-064F-4FF2-BA26-6FD3EE950890}"/>
          </ac:spMkLst>
        </pc:spChg>
        <pc:spChg chg="add mod">
          <ac:chgData name="" userId="d5f0ba06c5dd00f9" providerId="LiveId" clId="{E6459565-8E19-4187-986A-8E2F9ECDBAC7}" dt="2023-06-06T14:05:48.593" v="4280" actId="1076"/>
          <ac:spMkLst>
            <pc:docMk/>
            <pc:sldMk cId="1818347355" sldId="367"/>
            <ac:spMk id="183" creationId="{F2CAA828-92BA-4B87-BAB7-DF6D4C8F0BBE}"/>
          </ac:spMkLst>
        </pc:spChg>
        <pc:spChg chg="add mod">
          <ac:chgData name="" userId="d5f0ba06c5dd00f9" providerId="LiveId" clId="{E6459565-8E19-4187-986A-8E2F9ECDBAC7}" dt="2023-06-06T14:05:48.593" v="4280" actId="1076"/>
          <ac:spMkLst>
            <pc:docMk/>
            <pc:sldMk cId="1818347355" sldId="367"/>
            <ac:spMk id="184" creationId="{101E836E-5A69-4885-8EE5-D24D7A4A0E49}"/>
          </ac:spMkLst>
        </pc:spChg>
        <pc:spChg chg="add mod">
          <ac:chgData name="" userId="d5f0ba06c5dd00f9" providerId="LiveId" clId="{E6459565-8E19-4187-986A-8E2F9ECDBAC7}" dt="2023-06-06T14:05:48.593" v="4280" actId="1076"/>
          <ac:spMkLst>
            <pc:docMk/>
            <pc:sldMk cId="1818347355" sldId="367"/>
            <ac:spMk id="185" creationId="{7D0BDEB6-E4E7-4B50-AC6D-7091CD89175C}"/>
          </ac:spMkLst>
        </pc:spChg>
        <pc:spChg chg="add mod">
          <ac:chgData name="" userId="d5f0ba06c5dd00f9" providerId="LiveId" clId="{E6459565-8E19-4187-986A-8E2F9ECDBAC7}" dt="2023-06-06T14:05:48.593" v="4280" actId="1076"/>
          <ac:spMkLst>
            <pc:docMk/>
            <pc:sldMk cId="1818347355" sldId="367"/>
            <ac:spMk id="186" creationId="{B45356CD-E252-45D6-9028-313217656917}"/>
          </ac:spMkLst>
        </pc:spChg>
        <pc:spChg chg="add mod">
          <ac:chgData name="" userId="d5f0ba06c5dd00f9" providerId="LiveId" clId="{E6459565-8E19-4187-986A-8E2F9ECDBAC7}" dt="2023-06-06T14:05:48.593" v="4280" actId="1076"/>
          <ac:spMkLst>
            <pc:docMk/>
            <pc:sldMk cId="1818347355" sldId="367"/>
            <ac:spMk id="187" creationId="{A4E1DADD-8970-4299-87A2-9743E23C803A}"/>
          </ac:spMkLst>
        </pc:spChg>
        <pc:spChg chg="add mod">
          <ac:chgData name="" userId="d5f0ba06c5dd00f9" providerId="LiveId" clId="{E6459565-8E19-4187-986A-8E2F9ECDBAC7}" dt="2023-06-06T14:05:54.421" v="4282" actId="1076"/>
          <ac:spMkLst>
            <pc:docMk/>
            <pc:sldMk cId="1818347355" sldId="367"/>
            <ac:spMk id="188" creationId="{3579C61D-E2BB-430E-A4AE-467E6965AF11}"/>
          </ac:spMkLst>
        </pc:spChg>
        <pc:spChg chg="add mod">
          <ac:chgData name="" userId="d5f0ba06c5dd00f9" providerId="LiveId" clId="{E6459565-8E19-4187-986A-8E2F9ECDBAC7}" dt="2023-06-06T14:05:54.421" v="4282" actId="1076"/>
          <ac:spMkLst>
            <pc:docMk/>
            <pc:sldMk cId="1818347355" sldId="367"/>
            <ac:spMk id="189" creationId="{8DD4F784-74EC-4CCC-AC08-6E1453346611}"/>
          </ac:spMkLst>
        </pc:spChg>
        <pc:spChg chg="add mod">
          <ac:chgData name="" userId="d5f0ba06c5dd00f9" providerId="LiveId" clId="{E6459565-8E19-4187-986A-8E2F9ECDBAC7}" dt="2023-06-06T14:05:54.421" v="4282" actId="1076"/>
          <ac:spMkLst>
            <pc:docMk/>
            <pc:sldMk cId="1818347355" sldId="367"/>
            <ac:spMk id="190" creationId="{50F05E79-6E22-459F-93D8-A3A041192E41}"/>
          </ac:spMkLst>
        </pc:spChg>
        <pc:spChg chg="add mod">
          <ac:chgData name="" userId="d5f0ba06c5dd00f9" providerId="LiveId" clId="{E6459565-8E19-4187-986A-8E2F9ECDBAC7}" dt="2023-06-06T14:05:54.421" v="4282" actId="1076"/>
          <ac:spMkLst>
            <pc:docMk/>
            <pc:sldMk cId="1818347355" sldId="367"/>
            <ac:spMk id="191" creationId="{E612C3F0-3BB4-49C1-98A4-2F004D3BA3D5}"/>
          </ac:spMkLst>
        </pc:spChg>
        <pc:spChg chg="add mod">
          <ac:chgData name="" userId="d5f0ba06c5dd00f9" providerId="LiveId" clId="{E6459565-8E19-4187-986A-8E2F9ECDBAC7}" dt="2023-06-06T14:05:54.421" v="4282" actId="1076"/>
          <ac:spMkLst>
            <pc:docMk/>
            <pc:sldMk cId="1818347355" sldId="367"/>
            <ac:spMk id="192" creationId="{56BC73B2-D03C-445C-AEF8-D1C7691C08F0}"/>
          </ac:spMkLst>
        </pc:spChg>
        <pc:spChg chg="add mod">
          <ac:chgData name="" userId="d5f0ba06c5dd00f9" providerId="LiveId" clId="{E6459565-8E19-4187-986A-8E2F9ECDBAC7}" dt="2023-06-06T14:05:54.421" v="4282" actId="1076"/>
          <ac:spMkLst>
            <pc:docMk/>
            <pc:sldMk cId="1818347355" sldId="367"/>
            <ac:spMk id="193" creationId="{47692680-B6D9-4FF1-9FFA-2D6ED994C21A}"/>
          </ac:spMkLst>
        </pc:spChg>
        <pc:grpChg chg="mod">
          <ac:chgData name="" userId="d5f0ba06c5dd00f9" providerId="LiveId" clId="{E6459565-8E19-4187-986A-8E2F9ECDBAC7}" dt="2023-06-05T13:53:01.312" v="2092" actId="1076"/>
          <ac:grpSpMkLst>
            <pc:docMk/>
            <pc:sldMk cId="1818347355" sldId="367"/>
            <ac:grpSpMk id="4" creationId="{8D96947F-1BCA-4EAD-A49A-C7CF1953CC1B}"/>
          </ac:grpSpMkLst>
        </pc:grpChg>
        <pc:grpChg chg="mod">
          <ac:chgData name="" userId="d5f0ba06c5dd00f9" providerId="LiveId" clId="{E6459565-8E19-4187-986A-8E2F9ECDBAC7}" dt="2023-06-05T13:55:53.852" v="2131" actId="1076"/>
          <ac:grpSpMkLst>
            <pc:docMk/>
            <pc:sldMk cId="1818347355" sldId="367"/>
            <ac:grpSpMk id="9" creationId="{93EBEFC0-484E-43C8-AA12-292DC46999FE}"/>
          </ac:grpSpMkLst>
        </pc:grpChg>
        <pc:grpChg chg="mod">
          <ac:chgData name="" userId="d5f0ba06c5dd00f9" providerId="LiveId" clId="{E6459565-8E19-4187-986A-8E2F9ECDBAC7}" dt="2023-06-05T13:53:35.925" v="2103" actId="1076"/>
          <ac:grpSpMkLst>
            <pc:docMk/>
            <pc:sldMk cId="1818347355" sldId="367"/>
            <ac:grpSpMk id="64" creationId="{F3D9A087-A1CE-4187-8F67-28AE3FF992AD}"/>
          </ac:grpSpMkLst>
        </pc:grpChg>
        <pc:grpChg chg="mod">
          <ac:chgData name="" userId="d5f0ba06c5dd00f9" providerId="LiveId" clId="{E6459565-8E19-4187-986A-8E2F9ECDBAC7}" dt="2023-06-05T13:53:48.997" v="2107" actId="1076"/>
          <ac:grpSpMkLst>
            <pc:docMk/>
            <pc:sldMk cId="1818347355" sldId="367"/>
            <ac:grpSpMk id="68" creationId="{DAE86222-9BCD-4EAC-A749-461AF827A8D7}"/>
          </ac:grpSpMkLst>
        </pc:grpChg>
        <pc:grpChg chg="mod">
          <ac:chgData name="" userId="d5f0ba06c5dd00f9" providerId="LiveId" clId="{E6459565-8E19-4187-986A-8E2F9ECDBAC7}" dt="2023-06-05T13:53:58.796" v="2110" actId="1076"/>
          <ac:grpSpMkLst>
            <pc:docMk/>
            <pc:sldMk cId="1818347355" sldId="367"/>
            <ac:grpSpMk id="72" creationId="{A23D51BF-1AF9-4CC0-B794-DD52724B5A23}"/>
          </ac:grpSpMkLst>
        </pc:grpChg>
        <pc:grpChg chg="mod">
          <ac:chgData name="" userId="d5f0ba06c5dd00f9" providerId="LiveId" clId="{E6459565-8E19-4187-986A-8E2F9ECDBAC7}" dt="2023-06-05T13:53:09.240" v="2094" actId="1076"/>
          <ac:grpSpMkLst>
            <pc:docMk/>
            <pc:sldMk cId="1818347355" sldId="367"/>
            <ac:grpSpMk id="76" creationId="{CEDAFCCA-0629-449F-85D8-A9BFBEB52B90}"/>
          </ac:grpSpMkLst>
        </pc:grpChg>
        <pc:grpChg chg="mod">
          <ac:chgData name="" userId="d5f0ba06c5dd00f9" providerId="LiveId" clId="{E6459565-8E19-4187-986A-8E2F9ECDBAC7}" dt="2023-06-05T13:53:45.366" v="2105" actId="1076"/>
          <ac:grpSpMkLst>
            <pc:docMk/>
            <pc:sldMk cId="1818347355" sldId="367"/>
            <ac:grpSpMk id="84" creationId="{D0A62773-2FD9-4AAF-A1DF-8306DD61E3DA}"/>
          </ac:grpSpMkLst>
        </pc:grpChg>
        <pc:grpChg chg="mod">
          <ac:chgData name="" userId="d5f0ba06c5dd00f9" providerId="LiveId" clId="{E6459565-8E19-4187-986A-8E2F9ECDBAC7}" dt="2023-06-05T13:54:12.427" v="2115" actId="1076"/>
          <ac:grpSpMkLst>
            <pc:docMk/>
            <pc:sldMk cId="1818347355" sldId="367"/>
            <ac:grpSpMk id="92" creationId="{AE09E250-D76F-437A-B9A9-59D03A641406}"/>
          </ac:grpSpMkLst>
        </pc:grpChg>
        <pc:grpChg chg="mod">
          <ac:chgData name="" userId="d5f0ba06c5dd00f9" providerId="LiveId" clId="{E6459565-8E19-4187-986A-8E2F9ECDBAC7}" dt="2023-06-05T13:55:52.263" v="2130" actId="1076"/>
          <ac:grpSpMkLst>
            <pc:docMk/>
            <pc:sldMk cId="1818347355" sldId="367"/>
            <ac:grpSpMk id="101" creationId="{A0CA756C-304C-42EC-AE43-A30D88F54AE2}"/>
          </ac:grpSpMkLst>
        </pc:grpChg>
        <pc:grpChg chg="mod">
          <ac:chgData name="" userId="d5f0ba06c5dd00f9" providerId="LiveId" clId="{E6459565-8E19-4187-986A-8E2F9ECDBAC7}" dt="2023-06-05T13:55:59.859" v="2134" actId="1076"/>
          <ac:grpSpMkLst>
            <pc:docMk/>
            <pc:sldMk cId="1818347355" sldId="367"/>
            <ac:grpSpMk id="104" creationId="{7CD77939-95B4-457C-9F90-5724E8164E32}"/>
          </ac:grpSpMkLst>
        </pc:grpChg>
        <pc:grpChg chg="mod">
          <ac:chgData name="" userId="d5f0ba06c5dd00f9" providerId="LiveId" clId="{E6459565-8E19-4187-986A-8E2F9ECDBAC7}" dt="2023-06-06T14:04:39.959" v="4271" actId="1076"/>
          <ac:grpSpMkLst>
            <pc:docMk/>
            <pc:sldMk cId="1818347355" sldId="367"/>
            <ac:grpSpMk id="107" creationId="{F95C1764-0961-4355-B819-2E86C2902E7B}"/>
          </ac:grpSpMkLst>
        </pc:grpChg>
        <pc:grpChg chg="mod">
          <ac:chgData name="" userId="d5f0ba06c5dd00f9" providerId="LiveId" clId="{E6459565-8E19-4187-986A-8E2F9ECDBAC7}" dt="2023-06-05T13:54:15.733" v="2117" actId="1076"/>
          <ac:grpSpMkLst>
            <pc:docMk/>
            <pc:sldMk cId="1818347355" sldId="367"/>
            <ac:grpSpMk id="111" creationId="{C35EEC94-0C69-48FB-BD92-6CE8F04667F7}"/>
          </ac:grpSpMkLst>
        </pc:grpChg>
        <pc:grpChg chg="del mod">
          <ac:chgData name="" userId="d5f0ba06c5dd00f9" providerId="LiveId" clId="{E6459565-8E19-4187-986A-8E2F9ECDBAC7}" dt="2023-06-05T13:54:29.309" v="2122"/>
          <ac:grpSpMkLst>
            <pc:docMk/>
            <pc:sldMk cId="1818347355" sldId="367"/>
            <ac:grpSpMk id="115" creationId="{3A65DEE1-4808-417D-B881-3630470A2BBA}"/>
          </ac:grpSpMkLst>
        </pc:grpChg>
        <pc:grpChg chg="mod">
          <ac:chgData name="" userId="d5f0ba06c5dd00f9" providerId="LiveId" clId="{E6459565-8E19-4187-986A-8E2F9ECDBAC7}" dt="2023-06-05T13:54:43.621" v="2127" actId="1076"/>
          <ac:grpSpMkLst>
            <pc:docMk/>
            <pc:sldMk cId="1818347355" sldId="367"/>
            <ac:grpSpMk id="123" creationId="{E5801B61-24D0-447F-8242-D86D99D6EEAA}"/>
          </ac:grpSpMkLst>
        </pc:grpChg>
        <pc:grpChg chg="mod">
          <ac:chgData name="" userId="d5f0ba06c5dd00f9" providerId="LiveId" clId="{E6459565-8E19-4187-986A-8E2F9ECDBAC7}" dt="2023-06-05T13:55:58.831" v="2133" actId="1076"/>
          <ac:grpSpMkLst>
            <pc:docMk/>
            <pc:sldMk cId="1818347355" sldId="367"/>
            <ac:grpSpMk id="131" creationId="{D47E6920-7081-4E32-A5C5-8A22D65BC5D1}"/>
          </ac:grpSpMkLst>
        </pc:grpChg>
        <pc:grpChg chg="add mod">
          <ac:chgData name="" userId="d5f0ba06c5dd00f9" providerId="LiveId" clId="{E6459565-8E19-4187-986A-8E2F9ECDBAC7}" dt="2023-06-05T13:54:47.641" v="2128" actId="1076"/>
          <ac:grpSpMkLst>
            <pc:docMk/>
            <pc:sldMk cId="1818347355" sldId="367"/>
            <ac:grpSpMk id="134" creationId="{1449AF7F-D025-4BAB-8522-7D65AB9DA75C}"/>
          </ac:grpSpMkLst>
        </pc:grpChg>
      </pc:sldChg>
      <pc:sldChg chg="addSp delSp modSp add modAnim">
        <pc:chgData name="" userId="d5f0ba06c5dd00f9" providerId="LiveId" clId="{E6459565-8E19-4187-986A-8E2F9ECDBAC7}" dt="2023-06-05T13:59:47.926" v="2221" actId="20577"/>
        <pc:sldMkLst>
          <pc:docMk/>
          <pc:sldMk cId="3335451555" sldId="368"/>
        </pc:sldMkLst>
        <pc:spChg chg="mod">
          <ac:chgData name="" userId="d5f0ba06c5dd00f9" providerId="LiveId" clId="{E6459565-8E19-4187-986A-8E2F9ECDBAC7}" dt="2023-06-05T13:56:39.427" v="2137" actId="20577"/>
          <ac:spMkLst>
            <pc:docMk/>
            <pc:sldMk cId="3335451555" sldId="368"/>
            <ac:spMk id="13" creationId="{F06734D6-A87B-4F2D-A7FF-287B37F69004}"/>
          </ac:spMkLst>
        </pc:spChg>
        <pc:spChg chg="mod">
          <ac:chgData name="" userId="d5f0ba06c5dd00f9" providerId="LiveId" clId="{E6459565-8E19-4187-986A-8E2F9ECDBAC7}" dt="2023-06-05T13:56:48.950" v="2141" actId="20577"/>
          <ac:spMkLst>
            <pc:docMk/>
            <pc:sldMk cId="3335451555" sldId="368"/>
            <ac:spMk id="16" creationId="{4CCA7575-BC39-45CB-A5F4-A0E9A087EB9B}"/>
          </ac:spMkLst>
        </pc:spChg>
        <pc:spChg chg="mod">
          <ac:chgData name="" userId="d5f0ba06c5dd00f9" providerId="LiveId" clId="{E6459565-8E19-4187-986A-8E2F9ECDBAC7}" dt="2023-06-05T13:57:28.110" v="2154" actId="14100"/>
          <ac:spMkLst>
            <pc:docMk/>
            <pc:sldMk cId="3335451555" sldId="368"/>
            <ac:spMk id="17" creationId="{6BC09B55-97E1-4905-A032-5049105AE5FA}"/>
          </ac:spMkLst>
        </pc:spChg>
        <pc:spChg chg="mod">
          <ac:chgData name="" userId="d5f0ba06c5dd00f9" providerId="LiveId" clId="{E6459565-8E19-4187-986A-8E2F9ECDBAC7}" dt="2023-06-05T13:57:48.974" v="2174" actId="1076"/>
          <ac:spMkLst>
            <pc:docMk/>
            <pc:sldMk cId="3335451555" sldId="368"/>
            <ac:spMk id="18" creationId="{C3DCA0F3-BE8C-439E-9FDB-DE67DAC4ECA6}"/>
          </ac:spMkLst>
        </pc:spChg>
        <pc:spChg chg="mod">
          <ac:chgData name="" userId="d5f0ba06c5dd00f9" providerId="LiveId" clId="{E6459565-8E19-4187-986A-8E2F9ECDBAC7}" dt="2023-06-05T13:59:14.647" v="2208" actId="1076"/>
          <ac:spMkLst>
            <pc:docMk/>
            <pc:sldMk cId="3335451555" sldId="368"/>
            <ac:spMk id="21" creationId="{7ACA2FDF-065A-43F7-BD00-294D80CD50C7}"/>
          </ac:spMkLst>
        </pc:spChg>
        <pc:spChg chg="add mod">
          <ac:chgData name="" userId="d5f0ba06c5dd00f9" providerId="LiveId" clId="{E6459565-8E19-4187-986A-8E2F9ECDBAC7}" dt="2023-06-05T13:59:47.926" v="2221" actId="20577"/>
          <ac:spMkLst>
            <pc:docMk/>
            <pc:sldMk cId="3335451555" sldId="368"/>
            <ac:spMk id="25" creationId="{4F380DBC-6582-4C60-9EF9-728F8C7392B5}"/>
          </ac:spMkLst>
        </pc:spChg>
        <pc:spChg chg="add mod">
          <ac:chgData name="" userId="d5f0ba06c5dd00f9" providerId="LiveId" clId="{E6459565-8E19-4187-986A-8E2F9ECDBAC7}" dt="2023-06-05T13:59:27.852" v="2215" actId="20577"/>
          <ac:spMkLst>
            <pc:docMk/>
            <pc:sldMk cId="3335451555" sldId="368"/>
            <ac:spMk id="26" creationId="{DEAC41AC-D19C-46DC-B51A-F759910C294D}"/>
          </ac:spMkLst>
        </pc:spChg>
        <pc:spChg chg="add mod">
          <ac:chgData name="" userId="d5f0ba06c5dd00f9" providerId="LiveId" clId="{E6459565-8E19-4187-986A-8E2F9ECDBAC7}" dt="2023-06-05T13:59:32.078" v="2219" actId="20577"/>
          <ac:spMkLst>
            <pc:docMk/>
            <pc:sldMk cId="3335451555" sldId="368"/>
            <ac:spMk id="27" creationId="{2C84093C-28CD-4CCB-8742-F6D24FF0EBE5}"/>
          </ac:spMkLst>
        </pc:spChg>
        <pc:grpChg chg="mod">
          <ac:chgData name="" userId="d5f0ba06c5dd00f9" providerId="LiveId" clId="{E6459565-8E19-4187-986A-8E2F9ECDBAC7}" dt="2023-06-05T13:57:54.817" v="2176" actId="1076"/>
          <ac:grpSpMkLst>
            <pc:docMk/>
            <pc:sldMk cId="3335451555" sldId="368"/>
            <ac:grpSpMk id="4" creationId="{9D6B2231-919B-4BA0-924E-B72B22643909}"/>
          </ac:grpSpMkLst>
        </pc:grpChg>
        <pc:picChg chg="del">
          <ac:chgData name="" userId="d5f0ba06c5dd00f9" providerId="LiveId" clId="{E6459565-8E19-4187-986A-8E2F9ECDBAC7}" dt="2023-06-05T13:59:08.823" v="2205" actId="478"/>
          <ac:picMkLst>
            <pc:docMk/>
            <pc:sldMk cId="3335451555" sldId="368"/>
            <ac:picMk id="22" creationId="{365B2589-34A4-4B0B-9385-8BCA20E36013}"/>
          </ac:picMkLst>
        </pc:picChg>
        <pc:picChg chg="del">
          <ac:chgData name="" userId="d5f0ba06c5dd00f9" providerId="LiveId" clId="{E6459565-8E19-4187-986A-8E2F9ECDBAC7}" dt="2023-06-05T13:59:10.262" v="2206" actId="478"/>
          <ac:picMkLst>
            <pc:docMk/>
            <pc:sldMk cId="3335451555" sldId="368"/>
            <ac:picMk id="23" creationId="{422D5D64-20D6-4BB9-86D2-2CF822C9E02C}"/>
          </ac:picMkLst>
        </pc:picChg>
        <pc:picChg chg="del mod">
          <ac:chgData name="" userId="d5f0ba06c5dd00f9" providerId="LiveId" clId="{E6459565-8E19-4187-986A-8E2F9ECDBAC7}" dt="2023-06-05T13:59:11.012" v="2207" actId="478"/>
          <ac:picMkLst>
            <pc:docMk/>
            <pc:sldMk cId="3335451555" sldId="368"/>
            <ac:picMk id="24" creationId="{57AD620C-B8A2-4892-B218-D73FD80349CB}"/>
          </ac:picMkLst>
        </pc:picChg>
      </pc:sldChg>
      <pc:sldChg chg="addSp delSp modSp add">
        <pc:chgData name="" userId="d5f0ba06c5dd00f9" providerId="LiveId" clId="{E6459565-8E19-4187-986A-8E2F9ECDBAC7}" dt="2023-06-06T14:10:38.766" v="4360"/>
        <pc:sldMkLst>
          <pc:docMk/>
          <pc:sldMk cId="755855658" sldId="369"/>
        </pc:sldMkLst>
        <pc:spChg chg="mod">
          <ac:chgData name="" userId="d5f0ba06c5dd00f9" providerId="LiveId" clId="{E6459565-8E19-4187-986A-8E2F9ECDBAC7}" dt="2023-06-05T14:01:21.263" v="2227" actId="20577"/>
          <ac:spMkLst>
            <pc:docMk/>
            <pc:sldMk cId="755855658" sldId="369"/>
            <ac:spMk id="42" creationId="{105E416E-19ED-41CE-9DAF-A4D9FB4369F5}"/>
          </ac:spMkLst>
        </pc:spChg>
        <pc:spChg chg="mod">
          <ac:chgData name="" userId="d5f0ba06c5dd00f9" providerId="LiveId" clId="{E6459565-8E19-4187-986A-8E2F9ECDBAC7}" dt="2023-06-05T14:01:26.578" v="2231" actId="20577"/>
          <ac:spMkLst>
            <pc:docMk/>
            <pc:sldMk cId="755855658" sldId="369"/>
            <ac:spMk id="46" creationId="{1596C09E-2A1F-49A2-8CEC-970EF1A84668}"/>
          </ac:spMkLst>
        </pc:spChg>
        <pc:spChg chg="mod">
          <ac:chgData name="" userId="d5f0ba06c5dd00f9" providerId="LiveId" clId="{E6459565-8E19-4187-986A-8E2F9ECDBAC7}" dt="2023-06-05T14:01:23.538" v="2229" actId="20577"/>
          <ac:spMkLst>
            <pc:docMk/>
            <pc:sldMk cId="755855658" sldId="369"/>
            <ac:spMk id="50" creationId="{6C3C8C85-1597-4B94-973C-3FF54DDA9B83}"/>
          </ac:spMkLst>
        </pc:spChg>
        <pc:spChg chg="mod topLvl">
          <ac:chgData name="" userId="d5f0ba06c5dd00f9" providerId="LiveId" clId="{E6459565-8E19-4187-986A-8E2F9ECDBAC7}" dt="2023-06-05T14:06:46.174" v="2336" actId="164"/>
          <ac:spMkLst>
            <pc:docMk/>
            <pc:sldMk cId="755855658" sldId="369"/>
            <ac:spMk id="51" creationId="{8E047736-B851-402B-994F-48AE29DF7AC5}"/>
          </ac:spMkLst>
        </pc:spChg>
        <pc:spChg chg="mod topLvl">
          <ac:chgData name="" userId="d5f0ba06c5dd00f9" providerId="LiveId" clId="{E6459565-8E19-4187-986A-8E2F9ECDBAC7}" dt="2023-06-05T14:06:46.174" v="2336" actId="164"/>
          <ac:spMkLst>
            <pc:docMk/>
            <pc:sldMk cId="755855658" sldId="369"/>
            <ac:spMk id="55" creationId="{DE9CA311-C369-41E9-A606-8E952E305072}"/>
          </ac:spMkLst>
        </pc:spChg>
        <pc:spChg chg="mod topLvl">
          <ac:chgData name="" userId="d5f0ba06c5dd00f9" providerId="LiveId" clId="{E6459565-8E19-4187-986A-8E2F9ECDBAC7}" dt="2023-06-05T14:06:46.174" v="2336" actId="164"/>
          <ac:spMkLst>
            <pc:docMk/>
            <pc:sldMk cId="755855658" sldId="369"/>
            <ac:spMk id="56" creationId="{72F2A21F-B549-4C43-89DC-593E403AD443}"/>
          </ac:spMkLst>
        </pc:spChg>
        <pc:spChg chg="mod topLvl">
          <ac:chgData name="" userId="d5f0ba06c5dd00f9" providerId="LiveId" clId="{E6459565-8E19-4187-986A-8E2F9ECDBAC7}" dt="2023-06-05T14:06:49.834" v="2337" actId="164"/>
          <ac:spMkLst>
            <pc:docMk/>
            <pc:sldMk cId="755855658" sldId="369"/>
            <ac:spMk id="57" creationId="{872FCE72-67E7-47A7-94A1-4674234F4A75}"/>
          </ac:spMkLst>
        </pc:spChg>
        <pc:spChg chg="mod topLvl">
          <ac:chgData name="" userId="d5f0ba06c5dd00f9" providerId="LiveId" clId="{E6459565-8E19-4187-986A-8E2F9ECDBAC7}" dt="2023-06-05T14:06:49.834" v="2337" actId="164"/>
          <ac:spMkLst>
            <pc:docMk/>
            <pc:sldMk cId="755855658" sldId="369"/>
            <ac:spMk id="58" creationId="{D8B76668-0659-45B3-BF2F-9BBE65548EB5}"/>
          </ac:spMkLst>
        </pc:spChg>
        <pc:spChg chg="mod topLvl">
          <ac:chgData name="" userId="d5f0ba06c5dd00f9" providerId="LiveId" clId="{E6459565-8E19-4187-986A-8E2F9ECDBAC7}" dt="2023-06-05T14:06:52.573" v="2338" actId="164"/>
          <ac:spMkLst>
            <pc:docMk/>
            <pc:sldMk cId="755855658" sldId="369"/>
            <ac:spMk id="59" creationId="{1D2C7FF6-EE68-4B0B-982C-0699E179F9C8}"/>
          </ac:spMkLst>
        </pc:spChg>
        <pc:spChg chg="add del mod">
          <ac:chgData name="" userId="d5f0ba06c5dd00f9" providerId="LiveId" clId="{E6459565-8E19-4187-986A-8E2F9ECDBAC7}" dt="2023-06-06T14:06:15.148" v="4286"/>
          <ac:spMkLst>
            <pc:docMk/>
            <pc:sldMk cId="755855658" sldId="369"/>
            <ac:spMk id="111" creationId="{2504BC6E-2CDD-42E0-A192-2FF6FACF894E}"/>
          </ac:spMkLst>
        </pc:spChg>
        <pc:spChg chg="add del mod">
          <ac:chgData name="" userId="d5f0ba06c5dd00f9" providerId="LiveId" clId="{E6459565-8E19-4187-986A-8E2F9ECDBAC7}" dt="2023-06-06T14:06:15.148" v="4286"/>
          <ac:spMkLst>
            <pc:docMk/>
            <pc:sldMk cId="755855658" sldId="369"/>
            <ac:spMk id="112" creationId="{1D56F168-9F94-41F6-B248-0C289157E350}"/>
          </ac:spMkLst>
        </pc:spChg>
        <pc:spChg chg="add del mod">
          <ac:chgData name="" userId="d5f0ba06c5dd00f9" providerId="LiveId" clId="{E6459565-8E19-4187-986A-8E2F9ECDBAC7}" dt="2023-06-06T14:06:15.148" v="4286"/>
          <ac:spMkLst>
            <pc:docMk/>
            <pc:sldMk cId="755855658" sldId="369"/>
            <ac:spMk id="113" creationId="{D2FF4CC8-F641-4F5C-BA3E-6D5EFDA1FCD7}"/>
          </ac:spMkLst>
        </pc:spChg>
        <pc:spChg chg="add del mod">
          <ac:chgData name="" userId="d5f0ba06c5dd00f9" providerId="LiveId" clId="{E6459565-8E19-4187-986A-8E2F9ECDBAC7}" dt="2023-06-06T14:06:15.148" v="4286"/>
          <ac:spMkLst>
            <pc:docMk/>
            <pc:sldMk cId="755855658" sldId="369"/>
            <ac:spMk id="114" creationId="{FA414F0F-AED6-4EB5-AC3D-D4391AE2C31A}"/>
          </ac:spMkLst>
        </pc:spChg>
        <pc:spChg chg="add del mod">
          <ac:chgData name="" userId="d5f0ba06c5dd00f9" providerId="LiveId" clId="{E6459565-8E19-4187-986A-8E2F9ECDBAC7}" dt="2023-06-06T14:06:15.148" v="4286"/>
          <ac:spMkLst>
            <pc:docMk/>
            <pc:sldMk cId="755855658" sldId="369"/>
            <ac:spMk id="115" creationId="{0CBC684B-3313-4FB4-958A-4623EEE3C9BD}"/>
          </ac:spMkLst>
        </pc:spChg>
        <pc:spChg chg="add del mod">
          <ac:chgData name="" userId="d5f0ba06c5dd00f9" providerId="LiveId" clId="{E6459565-8E19-4187-986A-8E2F9ECDBAC7}" dt="2023-06-06T14:06:15.148" v="4286"/>
          <ac:spMkLst>
            <pc:docMk/>
            <pc:sldMk cId="755855658" sldId="369"/>
            <ac:spMk id="116" creationId="{846B1AAF-78AB-4291-97A7-885AE26DE47B}"/>
          </ac:spMkLst>
        </pc:spChg>
        <pc:spChg chg="add mod">
          <ac:chgData name="" userId="d5f0ba06c5dd00f9" providerId="LiveId" clId="{E6459565-8E19-4187-986A-8E2F9ECDBAC7}" dt="2023-06-06T14:06:27.693" v="4288" actId="1076"/>
          <ac:spMkLst>
            <pc:docMk/>
            <pc:sldMk cId="755855658" sldId="369"/>
            <ac:spMk id="117" creationId="{B19930BF-34BD-4123-BDF4-5AF76F048898}"/>
          </ac:spMkLst>
        </pc:spChg>
        <pc:spChg chg="add mod">
          <ac:chgData name="" userId="d5f0ba06c5dd00f9" providerId="LiveId" clId="{E6459565-8E19-4187-986A-8E2F9ECDBAC7}" dt="2023-06-06T14:06:31.985" v="4290" actId="1076"/>
          <ac:spMkLst>
            <pc:docMk/>
            <pc:sldMk cId="755855658" sldId="369"/>
            <ac:spMk id="118" creationId="{86BF5C13-ADAC-4C9D-BD9E-2546DF3A614E}"/>
          </ac:spMkLst>
        </pc:spChg>
        <pc:spChg chg="add mod">
          <ac:chgData name="" userId="d5f0ba06c5dd00f9" providerId="LiveId" clId="{E6459565-8E19-4187-986A-8E2F9ECDBAC7}" dt="2023-06-06T14:06:36.815" v="4292" actId="1076"/>
          <ac:spMkLst>
            <pc:docMk/>
            <pc:sldMk cId="755855658" sldId="369"/>
            <ac:spMk id="119" creationId="{6F55DFF9-7C0F-4DC4-B931-46BD8E47ECDE}"/>
          </ac:spMkLst>
        </pc:spChg>
        <pc:spChg chg="add mod">
          <ac:chgData name="" userId="d5f0ba06c5dd00f9" providerId="LiveId" clId="{E6459565-8E19-4187-986A-8E2F9ECDBAC7}" dt="2023-06-06T14:06:40.505" v="4294" actId="1076"/>
          <ac:spMkLst>
            <pc:docMk/>
            <pc:sldMk cId="755855658" sldId="369"/>
            <ac:spMk id="120" creationId="{A0D0419F-AC52-4B4C-9B60-5F71DA86ADAD}"/>
          </ac:spMkLst>
        </pc:spChg>
        <pc:spChg chg="add mod">
          <ac:chgData name="" userId="d5f0ba06c5dd00f9" providerId="LiveId" clId="{E6459565-8E19-4187-986A-8E2F9ECDBAC7}" dt="2023-06-06T14:07:01.365" v="4296" actId="1076"/>
          <ac:spMkLst>
            <pc:docMk/>
            <pc:sldMk cId="755855658" sldId="369"/>
            <ac:spMk id="121" creationId="{DA58B81B-2861-466B-9E48-2C5E704B19E9}"/>
          </ac:spMkLst>
        </pc:spChg>
        <pc:spChg chg="add del">
          <ac:chgData name="" userId="d5f0ba06c5dd00f9" providerId="LiveId" clId="{E6459565-8E19-4187-986A-8E2F9ECDBAC7}" dt="2023-06-06T14:07:05.238" v="4298"/>
          <ac:spMkLst>
            <pc:docMk/>
            <pc:sldMk cId="755855658" sldId="369"/>
            <ac:spMk id="122" creationId="{90900CE8-F0A8-484C-BD59-33FDC6EB079E}"/>
          </ac:spMkLst>
        </pc:spChg>
        <pc:spChg chg="add mod">
          <ac:chgData name="" userId="d5f0ba06c5dd00f9" providerId="LiveId" clId="{E6459565-8E19-4187-986A-8E2F9ECDBAC7}" dt="2023-06-06T14:07:13.294" v="4300" actId="1076"/>
          <ac:spMkLst>
            <pc:docMk/>
            <pc:sldMk cId="755855658" sldId="369"/>
            <ac:spMk id="123" creationId="{1CC131FE-5319-4F9B-81B8-30138726FC79}"/>
          </ac:spMkLst>
        </pc:spChg>
        <pc:spChg chg="add mod">
          <ac:chgData name="" userId="d5f0ba06c5dd00f9" providerId="LiveId" clId="{E6459565-8E19-4187-986A-8E2F9ECDBAC7}" dt="2023-06-06T14:07:16.478" v="4302" actId="1076"/>
          <ac:spMkLst>
            <pc:docMk/>
            <pc:sldMk cId="755855658" sldId="369"/>
            <ac:spMk id="124" creationId="{80F5E7B3-A3B0-47AE-8854-87D1271C620C}"/>
          </ac:spMkLst>
        </pc:spChg>
        <pc:spChg chg="add mod">
          <ac:chgData name="" userId="d5f0ba06c5dd00f9" providerId="LiveId" clId="{E6459565-8E19-4187-986A-8E2F9ECDBAC7}" dt="2023-06-06T14:07:20.889" v="4304" actId="1076"/>
          <ac:spMkLst>
            <pc:docMk/>
            <pc:sldMk cId="755855658" sldId="369"/>
            <ac:spMk id="125" creationId="{3C04F866-8471-4962-9B6A-ADE2EDCFD6D8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26" creationId="{1D86CD2F-DF5F-498D-BA79-A43B749202CD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27" creationId="{82880E4A-F12A-4B0C-A08E-ECCC1D88F1D8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28" creationId="{B728095D-EAF8-42B7-9745-69B50FF62A7A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29" creationId="{220FD075-D8CE-489F-A5B1-3BFF6A2F7298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30" creationId="{71EA7AED-C432-4C70-90EE-BCCB7A001135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31" creationId="{648E210C-1173-4720-BC03-4513B3151BC8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32" creationId="{86EAE5B8-4924-46BD-B98A-480801A58753}"/>
          </ac:spMkLst>
        </pc:spChg>
        <pc:spChg chg="add mod">
          <ac:chgData name="" userId="d5f0ba06c5dd00f9" providerId="LiveId" clId="{E6459565-8E19-4187-986A-8E2F9ECDBAC7}" dt="2023-06-06T14:07:33.200" v="4306" actId="1076"/>
          <ac:spMkLst>
            <pc:docMk/>
            <pc:sldMk cId="755855658" sldId="369"/>
            <ac:spMk id="133" creationId="{1B8574B5-1568-45CF-8977-C2C1C300541E}"/>
          </ac:spMkLst>
        </pc:spChg>
        <pc:spChg chg="add mod">
          <ac:chgData name="" userId="d5f0ba06c5dd00f9" providerId="LiveId" clId="{E6459565-8E19-4187-986A-8E2F9ECDBAC7}" dt="2023-06-05T14:06:52.573" v="2338" actId="164"/>
          <ac:spMkLst>
            <pc:docMk/>
            <pc:sldMk cId="755855658" sldId="369"/>
            <ac:spMk id="134" creationId="{A030132A-E3FA-4495-86A7-868E626B2D17}"/>
          </ac:spMkLst>
        </pc:spChg>
        <pc:spChg chg="add mod">
          <ac:chgData name="" userId="d5f0ba06c5dd00f9" providerId="LiveId" clId="{E6459565-8E19-4187-986A-8E2F9ECDBAC7}" dt="2023-06-05T14:06:49.834" v="2337" actId="164"/>
          <ac:spMkLst>
            <pc:docMk/>
            <pc:sldMk cId="755855658" sldId="369"/>
            <ac:spMk id="135" creationId="{92621375-9208-46EC-9866-32EC462E14E9}"/>
          </ac:spMkLst>
        </pc:spChg>
        <pc:spChg chg="add mod">
          <ac:chgData name="" userId="d5f0ba06c5dd00f9" providerId="LiveId" clId="{E6459565-8E19-4187-986A-8E2F9ECDBAC7}" dt="2023-06-06T14:09:39.132" v="4336" actId="20577"/>
          <ac:spMkLst>
            <pc:docMk/>
            <pc:sldMk cId="755855658" sldId="369"/>
            <ac:spMk id="136" creationId="{33CD4DC2-75A7-40CC-AC8A-D9E9E3B8BDF6}"/>
          </ac:spMkLst>
        </pc:spChg>
        <pc:spChg chg="add mod">
          <ac:chgData name="" userId="d5f0ba06c5dd00f9" providerId="LiveId" clId="{E6459565-8E19-4187-986A-8E2F9ECDBAC7}" dt="2023-06-06T14:07:44.072" v="4310" actId="20577"/>
          <ac:spMkLst>
            <pc:docMk/>
            <pc:sldMk cId="755855658" sldId="369"/>
            <ac:spMk id="137" creationId="{612C6B50-72BB-43C3-B0F5-8D8D7B2CB21B}"/>
          </ac:spMkLst>
        </pc:spChg>
        <pc:spChg chg="add mod">
          <ac:chgData name="" userId="d5f0ba06c5dd00f9" providerId="LiveId" clId="{E6459565-8E19-4187-986A-8E2F9ECDBAC7}" dt="2023-06-06T14:07:46.109" v="4312" actId="20577"/>
          <ac:spMkLst>
            <pc:docMk/>
            <pc:sldMk cId="755855658" sldId="369"/>
            <ac:spMk id="138" creationId="{4D6C904B-AFB8-4B5D-ABB3-97787FB80D4A}"/>
          </ac:spMkLst>
        </pc:spChg>
        <pc:spChg chg="add mod">
          <ac:chgData name="" userId="d5f0ba06c5dd00f9" providerId="LiveId" clId="{E6459565-8E19-4187-986A-8E2F9ECDBAC7}" dt="2023-06-06T14:07:48.092" v="4314" actId="20577"/>
          <ac:spMkLst>
            <pc:docMk/>
            <pc:sldMk cId="755855658" sldId="369"/>
            <ac:spMk id="139" creationId="{C294C1C1-185C-4D50-BE3B-5A0AB1342E4A}"/>
          </ac:spMkLst>
        </pc:spChg>
        <pc:spChg chg="add mod">
          <ac:chgData name="" userId="d5f0ba06c5dd00f9" providerId="LiveId" clId="{E6459565-8E19-4187-986A-8E2F9ECDBAC7}" dt="2023-06-06T14:07:51.977" v="4318" actId="20577"/>
          <ac:spMkLst>
            <pc:docMk/>
            <pc:sldMk cId="755855658" sldId="369"/>
            <ac:spMk id="140" creationId="{2FAF7458-85E7-4DCC-99DA-1C2A8844FED4}"/>
          </ac:spMkLst>
        </pc:spChg>
        <pc:spChg chg="add mod">
          <ac:chgData name="" userId="d5f0ba06c5dd00f9" providerId="LiveId" clId="{E6459565-8E19-4187-986A-8E2F9ECDBAC7}" dt="2023-06-06T14:07:53.796" v="4320" actId="20577"/>
          <ac:spMkLst>
            <pc:docMk/>
            <pc:sldMk cId="755855658" sldId="369"/>
            <ac:spMk id="141" creationId="{D14C9634-8CA1-442F-B927-C39EF64F8F53}"/>
          </ac:spMkLst>
        </pc:spChg>
        <pc:spChg chg="add mod">
          <ac:chgData name="" userId="d5f0ba06c5dd00f9" providerId="LiveId" clId="{E6459565-8E19-4187-986A-8E2F9ECDBAC7}" dt="2023-06-06T14:07:55.571" v="4322" actId="20577"/>
          <ac:spMkLst>
            <pc:docMk/>
            <pc:sldMk cId="755855658" sldId="369"/>
            <ac:spMk id="142" creationId="{4D0E2763-9EFF-4DF0-8DC0-51D1D9BA9DDE}"/>
          </ac:spMkLst>
        </pc:spChg>
        <pc:spChg chg="add mod">
          <ac:chgData name="" userId="d5f0ba06c5dd00f9" providerId="LiveId" clId="{E6459565-8E19-4187-986A-8E2F9ECDBAC7}" dt="2023-06-06T14:07:49.910" v="4316" actId="20577"/>
          <ac:spMkLst>
            <pc:docMk/>
            <pc:sldMk cId="755855658" sldId="369"/>
            <ac:spMk id="143" creationId="{AA79F2F0-DCDA-47FF-97D0-3FF7FFD507C4}"/>
          </ac:spMkLst>
        </pc:spChg>
        <pc:spChg chg="add mod">
          <ac:chgData name="" userId="d5f0ba06c5dd00f9" providerId="LiveId" clId="{E6459565-8E19-4187-986A-8E2F9ECDBAC7}" dt="2023-06-06T14:09:37.275" v="4334" actId="20577"/>
          <ac:spMkLst>
            <pc:docMk/>
            <pc:sldMk cId="755855658" sldId="369"/>
            <ac:spMk id="144" creationId="{E43A9770-3F9D-42C2-9F55-EDBFFDF2841C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45" creationId="{9948A3E0-B14B-4057-8752-A1BADC369BD8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46" creationId="{49F5DC76-C1B6-44BA-91ED-0BB7644A3981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47" creationId="{08195C65-42CD-462E-BCF3-60E10B795E1B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48" creationId="{7E09F416-5DD4-4793-B2D1-5D0BA179D826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49" creationId="{31940277-977C-4B78-8DF6-E427DAD8E407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50" creationId="{759D4321-A5C2-44A4-974E-82662941DAAA}"/>
          </ac:spMkLst>
        </pc:spChg>
        <pc:spChg chg="add mod">
          <ac:chgData name="" userId="d5f0ba06c5dd00f9" providerId="LiveId" clId="{E6459565-8E19-4187-986A-8E2F9ECDBAC7}" dt="2023-06-06T14:09:10.041" v="4324" actId="1076"/>
          <ac:spMkLst>
            <pc:docMk/>
            <pc:sldMk cId="755855658" sldId="369"/>
            <ac:spMk id="151" creationId="{E06397D4-55EE-406F-A641-6D881C0107B0}"/>
          </ac:spMkLst>
        </pc:spChg>
        <pc:spChg chg="add mod">
          <ac:chgData name="" userId="d5f0ba06c5dd00f9" providerId="LiveId" clId="{E6459565-8E19-4187-986A-8E2F9ECDBAC7}" dt="2023-06-06T14:09:44.183" v="4342" actId="20577"/>
          <ac:spMkLst>
            <pc:docMk/>
            <pc:sldMk cId="755855658" sldId="369"/>
            <ac:spMk id="152" creationId="{F9F97E5F-2098-4240-82F2-57105718BEBF}"/>
          </ac:spMkLst>
        </pc:spChg>
        <pc:spChg chg="add mod">
          <ac:chgData name="" userId="d5f0ba06c5dd00f9" providerId="LiveId" clId="{E6459565-8E19-4187-986A-8E2F9ECDBAC7}" dt="2023-06-06T14:09:41.685" v="4338" actId="20577"/>
          <ac:spMkLst>
            <pc:docMk/>
            <pc:sldMk cId="755855658" sldId="369"/>
            <ac:spMk id="153" creationId="{529F0EED-9C09-4678-99B8-F20FCC54754B}"/>
          </ac:spMkLst>
        </pc:spChg>
        <pc:spChg chg="add mod">
          <ac:chgData name="" userId="d5f0ba06c5dd00f9" providerId="LiveId" clId="{E6459565-8E19-4187-986A-8E2F9ECDBAC7}" dt="2023-06-06T14:09:55.982" v="4354" actId="20577"/>
          <ac:spMkLst>
            <pc:docMk/>
            <pc:sldMk cId="755855658" sldId="369"/>
            <ac:spMk id="154" creationId="{156318D4-AF97-4C02-AE00-9620B10188C6}"/>
          </ac:spMkLst>
        </pc:spChg>
        <pc:spChg chg="add mod">
          <ac:chgData name="" userId="d5f0ba06c5dd00f9" providerId="LiveId" clId="{E6459565-8E19-4187-986A-8E2F9ECDBAC7}" dt="2023-06-06T14:09:45.812" v="4344" actId="20577"/>
          <ac:spMkLst>
            <pc:docMk/>
            <pc:sldMk cId="755855658" sldId="369"/>
            <ac:spMk id="155" creationId="{48749ED0-9C25-4263-8861-A132F9AB9B60}"/>
          </ac:spMkLst>
        </pc:spChg>
        <pc:spChg chg="add mod">
          <ac:chgData name="" userId="d5f0ba06c5dd00f9" providerId="LiveId" clId="{E6459565-8E19-4187-986A-8E2F9ECDBAC7}" dt="2023-06-06T14:09:49.052" v="4346" actId="20577"/>
          <ac:spMkLst>
            <pc:docMk/>
            <pc:sldMk cId="755855658" sldId="369"/>
            <ac:spMk id="156" creationId="{DA3E6F60-80F6-48BB-AE3F-879F34B39408}"/>
          </ac:spMkLst>
        </pc:spChg>
        <pc:spChg chg="add mod">
          <ac:chgData name="" userId="d5f0ba06c5dd00f9" providerId="LiveId" clId="{E6459565-8E19-4187-986A-8E2F9ECDBAC7}" dt="2023-06-06T14:09:50.805" v="4348" actId="20577"/>
          <ac:spMkLst>
            <pc:docMk/>
            <pc:sldMk cId="755855658" sldId="369"/>
            <ac:spMk id="157" creationId="{D37FAF7C-94E3-4451-A544-06129034A6D3}"/>
          </ac:spMkLst>
        </pc:spChg>
        <pc:spChg chg="add mod">
          <ac:chgData name="" userId="d5f0ba06c5dd00f9" providerId="LiveId" clId="{E6459565-8E19-4187-986A-8E2F9ECDBAC7}" dt="2023-06-06T14:09:52.389" v="4350" actId="20577"/>
          <ac:spMkLst>
            <pc:docMk/>
            <pc:sldMk cId="755855658" sldId="369"/>
            <ac:spMk id="158" creationId="{6A81C935-6029-404E-B404-9E3A490C2EF9}"/>
          </ac:spMkLst>
        </pc:spChg>
        <pc:spChg chg="add mod">
          <ac:chgData name="" userId="d5f0ba06c5dd00f9" providerId="LiveId" clId="{E6459565-8E19-4187-986A-8E2F9ECDBAC7}" dt="2023-06-06T14:09:54.033" v="4352" actId="20577"/>
          <ac:spMkLst>
            <pc:docMk/>
            <pc:sldMk cId="755855658" sldId="369"/>
            <ac:spMk id="159" creationId="{CFF510AA-60F3-4C00-B607-9849AAE35E2A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0" creationId="{1C5F873A-9AEA-4F5F-A607-D2D421041211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1" creationId="{D23EE2BC-1995-4244-9815-5E435838BA45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2" creationId="{09C785BE-E341-49B1-936D-D40C8B5C8CC1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3" creationId="{A94A195C-B39A-4ADE-AFF6-347503D89A64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4" creationId="{F72A1D15-70A3-4410-AD50-387993EBA938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5" creationId="{5C5CEB2E-FA65-4FDE-9B96-4A4A1BF2100B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6" creationId="{BC2D957D-80D7-4931-90FD-1C27CF496B3D}"/>
          </ac:spMkLst>
        </pc:spChg>
        <pc:spChg chg="add mod">
          <ac:chgData name="" userId="d5f0ba06c5dd00f9" providerId="LiveId" clId="{E6459565-8E19-4187-986A-8E2F9ECDBAC7}" dt="2023-06-06T14:10:11.019" v="4356" actId="1076"/>
          <ac:spMkLst>
            <pc:docMk/>
            <pc:sldMk cId="755855658" sldId="369"/>
            <ac:spMk id="167" creationId="{3947585D-A84F-4C48-B2D1-64E1ECD39B5C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68" creationId="{AE318F36-6A03-4F02-AC4C-C2761FAF4D35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69" creationId="{6BC32E3C-421E-4E16-A3A8-86355EFD7A17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70" creationId="{86963033-A629-45D6-B4D4-5D337BD24162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71" creationId="{8B1B9035-8C7A-48DD-84A9-39D31C4B7829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72" creationId="{89B36BBB-4AC9-4D9B-A930-63ED60FEC0B3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73" creationId="{8A8AEA51-80EA-45C6-8AD2-1B664DF6A053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74" creationId="{A2202F55-E507-4BF3-B1C3-9C079E0ECCD2}"/>
          </ac:spMkLst>
        </pc:spChg>
        <pc:spChg chg="add mod">
          <ac:chgData name="" userId="d5f0ba06c5dd00f9" providerId="LiveId" clId="{E6459565-8E19-4187-986A-8E2F9ECDBAC7}" dt="2023-06-06T14:10:38.766" v="4360"/>
          <ac:spMkLst>
            <pc:docMk/>
            <pc:sldMk cId="755855658" sldId="369"/>
            <ac:spMk id="175" creationId="{0E97E6A0-06AD-4390-8A12-7FD38DC13283}"/>
          </ac:spMkLst>
        </pc:spChg>
        <pc:spChg chg="mod">
          <ac:chgData name="" userId="d5f0ba06c5dd00f9" providerId="LiveId" clId="{E6459565-8E19-4187-986A-8E2F9ECDBAC7}" dt="2023-06-05T14:13:13.722" v="2476" actId="20577"/>
          <ac:spMkLst>
            <pc:docMk/>
            <pc:sldMk cId="755855658" sldId="369"/>
            <ac:spMk id="214" creationId="{0CEB679B-75A4-4BDA-9F0E-3C24151B131F}"/>
          </ac:spMkLst>
        </pc:spChg>
        <pc:spChg chg="mod topLvl">
          <ac:chgData name="" userId="d5f0ba06c5dd00f9" providerId="LiveId" clId="{E6459565-8E19-4187-986A-8E2F9ECDBAC7}" dt="2023-06-05T14:08:42.566" v="2373" actId="164"/>
          <ac:spMkLst>
            <pc:docMk/>
            <pc:sldMk cId="755855658" sldId="369"/>
            <ac:spMk id="223" creationId="{813B61BA-C118-48F5-8F68-D4DA44A4737F}"/>
          </ac:spMkLst>
        </pc:spChg>
        <pc:spChg chg="mod topLvl">
          <ac:chgData name="" userId="d5f0ba06c5dd00f9" providerId="LiveId" clId="{E6459565-8E19-4187-986A-8E2F9ECDBAC7}" dt="2023-06-05T14:08:42.566" v="2373" actId="164"/>
          <ac:spMkLst>
            <pc:docMk/>
            <pc:sldMk cId="755855658" sldId="369"/>
            <ac:spMk id="224" creationId="{5D5211D4-5958-468A-9209-2A6166702E7E}"/>
          </ac:spMkLst>
        </pc:spChg>
        <pc:spChg chg="mod topLvl">
          <ac:chgData name="" userId="d5f0ba06c5dd00f9" providerId="LiveId" clId="{E6459565-8E19-4187-986A-8E2F9ECDBAC7}" dt="2023-06-05T14:08:49.591" v="2375" actId="164"/>
          <ac:spMkLst>
            <pc:docMk/>
            <pc:sldMk cId="755855658" sldId="369"/>
            <ac:spMk id="225" creationId="{A69FB8EF-10DA-4510-8213-E69B581E4277}"/>
          </ac:spMkLst>
        </pc:spChg>
        <pc:spChg chg="mod">
          <ac:chgData name="" userId="d5f0ba06c5dd00f9" providerId="LiveId" clId="{E6459565-8E19-4187-986A-8E2F9ECDBAC7}" dt="2023-06-05T14:13:18.591" v="2480" actId="20577"/>
          <ac:spMkLst>
            <pc:docMk/>
            <pc:sldMk cId="755855658" sldId="369"/>
            <ac:spMk id="229" creationId="{2A1E1A20-6AF1-4DF8-9E7F-A7FDD8DD791D}"/>
          </ac:spMkLst>
        </pc:spChg>
        <pc:spChg chg="mod topLvl">
          <ac:chgData name="" userId="d5f0ba06c5dd00f9" providerId="LiveId" clId="{E6459565-8E19-4187-986A-8E2F9ECDBAC7}" dt="2023-06-05T14:09:04.273" v="2377" actId="164"/>
          <ac:spMkLst>
            <pc:docMk/>
            <pc:sldMk cId="755855658" sldId="369"/>
            <ac:spMk id="231" creationId="{947C2E83-1F78-4117-ADE9-BB66E39005B0}"/>
          </ac:spMkLst>
        </pc:spChg>
        <pc:spChg chg="mod topLvl">
          <ac:chgData name="" userId="d5f0ba06c5dd00f9" providerId="LiveId" clId="{E6459565-8E19-4187-986A-8E2F9ECDBAC7}" dt="2023-06-05T14:09:09.824" v="2379" actId="164"/>
          <ac:spMkLst>
            <pc:docMk/>
            <pc:sldMk cId="755855658" sldId="369"/>
            <ac:spMk id="232" creationId="{DA12E190-82C0-457D-A17A-514B69808D75}"/>
          </ac:spMkLst>
        </pc:spChg>
        <pc:spChg chg="mod topLvl">
          <ac:chgData name="" userId="d5f0ba06c5dd00f9" providerId="LiveId" clId="{E6459565-8E19-4187-986A-8E2F9ECDBAC7}" dt="2023-06-05T14:09:04.273" v="2377" actId="164"/>
          <ac:spMkLst>
            <pc:docMk/>
            <pc:sldMk cId="755855658" sldId="369"/>
            <ac:spMk id="233" creationId="{A22A483E-5F14-4446-BFA2-2059EC77F7E6}"/>
          </ac:spMkLst>
        </pc:spChg>
        <pc:spChg chg="mod">
          <ac:chgData name="" userId="d5f0ba06c5dd00f9" providerId="LiveId" clId="{E6459565-8E19-4187-986A-8E2F9ECDBAC7}" dt="2023-06-05T14:13:11.434" v="2474" actId="20577"/>
          <ac:spMkLst>
            <pc:docMk/>
            <pc:sldMk cId="755855658" sldId="369"/>
            <ac:spMk id="244" creationId="{4F9DCE3E-C868-4B2F-B5D3-A1ACA05B870C}"/>
          </ac:spMkLst>
        </pc:spChg>
        <pc:spChg chg="mod">
          <ac:chgData name="" userId="d5f0ba06c5dd00f9" providerId="LiveId" clId="{E6459565-8E19-4187-986A-8E2F9ECDBAC7}" dt="2023-06-05T14:13:16.203" v="2478" actId="20577"/>
          <ac:spMkLst>
            <pc:docMk/>
            <pc:sldMk cId="755855658" sldId="369"/>
            <ac:spMk id="259" creationId="{BCDB699B-CA5A-4E44-BDE2-720D48958B49}"/>
          </ac:spMkLst>
        </pc:spChg>
        <pc:spChg chg="mod">
          <ac:chgData name="" userId="d5f0ba06c5dd00f9" providerId="LiveId" clId="{E6459565-8E19-4187-986A-8E2F9ECDBAC7}" dt="2023-06-05T14:09:49.948" v="2389" actId="20577"/>
          <ac:spMkLst>
            <pc:docMk/>
            <pc:sldMk cId="755855658" sldId="369"/>
            <ac:spMk id="275" creationId="{A9FEE13D-FD31-41B3-B6F7-7DE5C028A6E0}"/>
          </ac:spMkLst>
        </pc:spChg>
        <pc:grpChg chg="mod">
          <ac:chgData name="" userId="d5f0ba06c5dd00f9" providerId="LiveId" clId="{E6459565-8E19-4187-986A-8E2F9ECDBAC7}" dt="2023-06-05T14:08:04.159" v="2363" actId="1076"/>
          <ac:grpSpMkLst>
            <pc:docMk/>
            <pc:sldMk cId="755855658" sldId="369"/>
            <ac:grpSpMk id="2" creationId="{5AD4617E-631A-438F-8795-54E6207BA1DB}"/>
          </ac:grpSpMkLst>
        </pc:grpChg>
        <pc:grpChg chg="del mod">
          <ac:chgData name="" userId="d5f0ba06c5dd00f9" providerId="LiveId" clId="{E6459565-8E19-4187-986A-8E2F9ECDBAC7}" dt="2023-06-05T14:03:24.156" v="2271" actId="165"/>
          <ac:grpSpMkLst>
            <pc:docMk/>
            <pc:sldMk cId="755855658" sldId="369"/>
            <ac:grpSpMk id="3" creationId="{0039549A-1B19-4197-BFA9-317872A2045F}"/>
          </ac:grpSpMkLst>
        </pc:grpChg>
        <pc:grpChg chg="del mod">
          <ac:chgData name="" userId="d5f0ba06c5dd00f9" providerId="LiveId" clId="{E6459565-8E19-4187-986A-8E2F9ECDBAC7}" dt="2023-06-05T14:03:20.154" v="2270" actId="165"/>
          <ac:grpSpMkLst>
            <pc:docMk/>
            <pc:sldMk cId="755855658" sldId="369"/>
            <ac:grpSpMk id="4" creationId="{8D96947F-1BCA-4EAD-A49A-C7CF1953CC1B}"/>
          </ac:grpSpMkLst>
        </pc:grpChg>
        <pc:grpChg chg="add mod">
          <ac:chgData name="" userId="d5f0ba06c5dd00f9" providerId="LiveId" clId="{E6459565-8E19-4187-986A-8E2F9ECDBAC7}" dt="2023-06-05T14:08:04.159" v="2363" actId="1076"/>
          <ac:grpSpMkLst>
            <pc:docMk/>
            <pc:sldMk cId="755855658" sldId="369"/>
            <ac:grpSpMk id="5" creationId="{69FB972E-9F5D-44A8-A533-4C15DD99B9BE}"/>
          </ac:grpSpMkLst>
        </pc:grpChg>
        <pc:grpChg chg="add mod">
          <ac:chgData name="" userId="d5f0ba06c5dd00f9" providerId="LiveId" clId="{E6459565-8E19-4187-986A-8E2F9ECDBAC7}" dt="2023-06-05T14:08:04.159" v="2363" actId="1076"/>
          <ac:grpSpMkLst>
            <pc:docMk/>
            <pc:sldMk cId="755855658" sldId="369"/>
            <ac:grpSpMk id="7" creationId="{39E57804-5ADB-498F-8D16-C42700F8BCD4}"/>
          </ac:grpSpMkLst>
        </pc:grpChg>
        <pc:grpChg chg="add mod">
          <ac:chgData name="" userId="d5f0ba06c5dd00f9" providerId="LiveId" clId="{E6459565-8E19-4187-986A-8E2F9ECDBAC7}" dt="2023-06-05T14:08:04.159" v="2363" actId="1076"/>
          <ac:grpSpMkLst>
            <pc:docMk/>
            <pc:sldMk cId="755855658" sldId="369"/>
            <ac:grpSpMk id="8" creationId="{D4865C38-3683-4D54-808B-62FCAC51BE72}"/>
          </ac:grpSpMkLst>
        </pc:grpChg>
        <pc:grpChg chg="del">
          <ac:chgData name="" userId="d5f0ba06c5dd00f9" providerId="LiveId" clId="{E6459565-8E19-4187-986A-8E2F9ECDBAC7}" dt="2023-06-05T14:11:25.503" v="2431" actId="478"/>
          <ac:grpSpMkLst>
            <pc:docMk/>
            <pc:sldMk cId="755855658" sldId="369"/>
            <ac:grpSpMk id="9" creationId="{93EBEFC0-484E-43C8-AA12-292DC46999FE}"/>
          </ac:grpSpMkLst>
        </pc:grpChg>
        <pc:grpChg chg="add mod">
          <ac:chgData name="" userId="d5f0ba06c5dd00f9" providerId="LiveId" clId="{E6459565-8E19-4187-986A-8E2F9ECDBAC7}" dt="2023-06-05T14:08:42.566" v="2373" actId="164"/>
          <ac:grpSpMkLst>
            <pc:docMk/>
            <pc:sldMk cId="755855658" sldId="369"/>
            <ac:grpSpMk id="10" creationId="{919614F0-595E-48BC-AB77-5C04A8BA99C0}"/>
          </ac:grpSpMkLst>
        </pc:grpChg>
        <pc:grpChg chg="add mod">
          <ac:chgData name="" userId="d5f0ba06c5dd00f9" providerId="LiveId" clId="{E6459565-8E19-4187-986A-8E2F9ECDBAC7}" dt="2023-06-05T14:08:49.591" v="2375" actId="164"/>
          <ac:grpSpMkLst>
            <pc:docMk/>
            <pc:sldMk cId="755855658" sldId="369"/>
            <ac:grpSpMk id="11" creationId="{85DFBE91-B811-45CA-85C3-ECC74BF9ECC9}"/>
          </ac:grpSpMkLst>
        </pc:grpChg>
        <pc:grpChg chg="add mod">
          <ac:chgData name="" userId="d5f0ba06c5dd00f9" providerId="LiveId" clId="{E6459565-8E19-4187-986A-8E2F9ECDBAC7}" dt="2023-06-05T14:09:04.273" v="2377" actId="164"/>
          <ac:grpSpMkLst>
            <pc:docMk/>
            <pc:sldMk cId="755855658" sldId="369"/>
            <ac:grpSpMk id="12" creationId="{3506B6E2-43B5-4DE0-AAFC-F9750719D6C4}"/>
          </ac:grpSpMkLst>
        </pc:grpChg>
        <pc:grpChg chg="add mod">
          <ac:chgData name="" userId="d5f0ba06c5dd00f9" providerId="LiveId" clId="{E6459565-8E19-4187-986A-8E2F9ECDBAC7}" dt="2023-06-05T14:09:09.824" v="2379" actId="164"/>
          <ac:grpSpMkLst>
            <pc:docMk/>
            <pc:sldMk cId="755855658" sldId="369"/>
            <ac:grpSpMk id="13" creationId="{D8312E7E-3333-4FB9-B3F0-08C58B7E6844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31" creationId="{EF145414-1BB3-4AE9-8849-CF9823A08DE5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35" creationId="{E8D763E8-6C6D-4391-A1A4-A1962F3748A0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39" creationId="{3AF8009D-B759-47A4-AE02-4B70C0F7B09E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43" creationId="{22011C1D-9624-41BE-9445-11F77D7DA037}"/>
          </ac:grpSpMkLst>
        </pc:grpChg>
        <pc:grpChg chg="del mod">
          <ac:chgData name="" userId="d5f0ba06c5dd00f9" providerId="LiveId" clId="{E6459565-8E19-4187-986A-8E2F9ECDBAC7}" dt="2023-06-05T14:02:57.499" v="2265" actId="478"/>
          <ac:grpSpMkLst>
            <pc:docMk/>
            <pc:sldMk cId="755855658" sldId="369"/>
            <ac:grpSpMk id="47" creationId="{3D1BCEB7-AFE6-4209-806C-A5D2194B7896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60" creationId="{5F20053F-C368-4E68-A7C6-3D16698086CA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64" creationId="{F3D9A087-A1CE-4187-8F67-28AE3FF992AD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68" creationId="{DAE86222-9BCD-4EAC-A749-461AF827A8D7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72" creationId="{A23D51BF-1AF9-4CC0-B794-DD52724B5A23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76" creationId="{CEDAFCCA-0629-449F-85D8-A9BFBEB52B90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80" creationId="{6A458332-7DB2-4F77-8602-A9E5FA3915A6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84" creationId="{D0A62773-2FD9-4AAF-A1DF-8306DD61E3DA}"/>
          </ac:grpSpMkLst>
        </pc:grpChg>
        <pc:grpChg chg="del mod">
          <ac:chgData name="" userId="d5f0ba06c5dd00f9" providerId="LiveId" clId="{E6459565-8E19-4187-986A-8E2F9ECDBAC7}" dt="2023-06-05T14:02:57.499" v="2265" actId="478"/>
          <ac:grpSpMkLst>
            <pc:docMk/>
            <pc:sldMk cId="755855658" sldId="369"/>
            <ac:grpSpMk id="88" creationId="{196F1352-E09B-4BB8-9803-10C51AF472F6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92" creationId="{AE09E250-D76F-437A-B9A9-59D03A641406}"/>
          </ac:grpSpMkLst>
        </pc:grpChg>
        <pc:grpChg chg="del mod">
          <ac:chgData name="" userId="d5f0ba06c5dd00f9" providerId="LiveId" clId="{E6459565-8E19-4187-986A-8E2F9ECDBAC7}" dt="2023-06-05T14:02:54.502" v="2264" actId="478"/>
          <ac:grpSpMkLst>
            <pc:docMk/>
            <pc:sldMk cId="755855658" sldId="369"/>
            <ac:grpSpMk id="96" creationId="{C08D1768-B5D3-499C-ADF4-E38FE9E0858A}"/>
          </ac:grpSpMkLst>
        </pc:grpChg>
        <pc:grpChg chg="del">
          <ac:chgData name="" userId="d5f0ba06c5dd00f9" providerId="LiveId" clId="{E6459565-8E19-4187-986A-8E2F9ECDBAC7}" dt="2023-06-05T14:11:25.503" v="2431" actId="478"/>
          <ac:grpSpMkLst>
            <pc:docMk/>
            <pc:sldMk cId="755855658" sldId="369"/>
            <ac:grpSpMk id="101" creationId="{A0CA756C-304C-42EC-AE43-A30D88F54AE2}"/>
          </ac:grpSpMkLst>
        </pc:grpChg>
        <pc:grpChg chg="del">
          <ac:chgData name="" userId="d5f0ba06c5dd00f9" providerId="LiveId" clId="{E6459565-8E19-4187-986A-8E2F9ECDBAC7}" dt="2023-06-05T14:11:25.503" v="2431" actId="478"/>
          <ac:grpSpMkLst>
            <pc:docMk/>
            <pc:sldMk cId="755855658" sldId="369"/>
            <ac:grpSpMk id="104" creationId="{7CD77939-95B4-457C-9F90-5724E8164E32}"/>
          </ac:grpSpMkLst>
        </pc:grpChg>
        <pc:grpChg chg="del">
          <ac:chgData name="" userId="d5f0ba06c5dd00f9" providerId="LiveId" clId="{E6459565-8E19-4187-986A-8E2F9ECDBAC7}" dt="2023-06-05T14:00:46.257" v="2223" actId="478"/>
          <ac:grpSpMkLst>
            <pc:docMk/>
            <pc:sldMk cId="755855658" sldId="369"/>
            <ac:grpSpMk id="107" creationId="{F95C1764-0961-4355-B819-2E86C2902E7B}"/>
          </ac:grpSpMkLst>
        </pc:grpChg>
        <pc:grpChg chg="del">
          <ac:chgData name="" userId="d5f0ba06c5dd00f9" providerId="LiveId" clId="{E6459565-8E19-4187-986A-8E2F9ECDBAC7}" dt="2023-06-05T14:00:46.257" v="2223" actId="478"/>
          <ac:grpSpMkLst>
            <pc:docMk/>
            <pc:sldMk cId="755855658" sldId="369"/>
            <ac:grpSpMk id="111" creationId="{C35EEC94-0C69-48FB-BD92-6CE8F04667F7}"/>
          </ac:grpSpMkLst>
        </pc:grpChg>
        <pc:grpChg chg="del">
          <ac:chgData name="" userId="d5f0ba06c5dd00f9" providerId="LiveId" clId="{E6459565-8E19-4187-986A-8E2F9ECDBAC7}" dt="2023-06-05T14:00:46.257" v="2223" actId="478"/>
          <ac:grpSpMkLst>
            <pc:docMk/>
            <pc:sldMk cId="755855658" sldId="369"/>
            <ac:grpSpMk id="115" creationId="{3A65DEE1-4808-417D-B881-3630470A2BBA}"/>
          </ac:grpSpMkLst>
        </pc:grpChg>
        <pc:grpChg chg="del">
          <ac:chgData name="" userId="d5f0ba06c5dd00f9" providerId="LiveId" clId="{E6459565-8E19-4187-986A-8E2F9ECDBAC7}" dt="2023-06-05T14:00:49.413" v="2224" actId="478"/>
          <ac:grpSpMkLst>
            <pc:docMk/>
            <pc:sldMk cId="755855658" sldId="369"/>
            <ac:grpSpMk id="119" creationId="{E97CA3BF-1FC8-4F32-947D-C949DB0F2B25}"/>
          </ac:grpSpMkLst>
        </pc:grpChg>
        <pc:grpChg chg="del">
          <ac:chgData name="" userId="d5f0ba06c5dd00f9" providerId="LiveId" clId="{E6459565-8E19-4187-986A-8E2F9ECDBAC7}" dt="2023-06-05T14:00:46.257" v="2223" actId="478"/>
          <ac:grpSpMkLst>
            <pc:docMk/>
            <pc:sldMk cId="755855658" sldId="369"/>
            <ac:grpSpMk id="123" creationId="{E5801B61-24D0-447F-8242-D86D99D6EEAA}"/>
          </ac:grpSpMkLst>
        </pc:grpChg>
        <pc:grpChg chg="del">
          <ac:chgData name="" userId="d5f0ba06c5dd00f9" providerId="LiveId" clId="{E6459565-8E19-4187-986A-8E2F9ECDBAC7}" dt="2023-06-05T14:00:49.413" v="2224" actId="478"/>
          <ac:grpSpMkLst>
            <pc:docMk/>
            <pc:sldMk cId="755855658" sldId="369"/>
            <ac:grpSpMk id="127" creationId="{383E9413-22F1-40CE-A9EB-7D7640E1E9B8}"/>
          </ac:grpSpMkLst>
        </pc:grpChg>
        <pc:grpChg chg="del">
          <ac:chgData name="" userId="d5f0ba06c5dd00f9" providerId="LiveId" clId="{E6459565-8E19-4187-986A-8E2F9ECDBAC7}" dt="2023-06-05T14:01:29.027" v="2232" actId="478"/>
          <ac:grpSpMkLst>
            <pc:docMk/>
            <pc:sldMk cId="755855658" sldId="369"/>
            <ac:grpSpMk id="131" creationId="{D47E6920-7081-4E32-A5C5-8A22D65BC5D1}"/>
          </ac:grpSpMkLst>
        </pc:grpChg>
        <pc:grpChg chg="add mod">
          <ac:chgData name="" userId="d5f0ba06c5dd00f9" providerId="LiveId" clId="{E6459565-8E19-4187-986A-8E2F9ECDBAC7}" dt="2023-06-05T14:07:54.846" v="2362"/>
          <ac:grpSpMkLst>
            <pc:docMk/>
            <pc:sldMk cId="755855658" sldId="369"/>
            <ac:grpSpMk id="136" creationId="{02415C9C-2A56-4E08-8A2D-A7EE3080293E}"/>
          </ac:grpSpMkLst>
        </pc:grpChg>
        <pc:grpChg chg="add mod">
          <ac:chgData name="" userId="d5f0ba06c5dd00f9" providerId="LiveId" clId="{E6459565-8E19-4187-986A-8E2F9ECDBAC7}" dt="2023-06-05T14:07:54.846" v="2362"/>
          <ac:grpSpMkLst>
            <pc:docMk/>
            <pc:sldMk cId="755855658" sldId="369"/>
            <ac:grpSpMk id="140" creationId="{2D3978C5-4410-4221-8CB2-B8EEF615C177}"/>
          </ac:grpSpMkLst>
        </pc:grpChg>
        <pc:grpChg chg="add mod">
          <ac:chgData name="" userId="d5f0ba06c5dd00f9" providerId="LiveId" clId="{E6459565-8E19-4187-986A-8E2F9ECDBAC7}" dt="2023-06-05T14:07:54.846" v="2362"/>
          <ac:grpSpMkLst>
            <pc:docMk/>
            <pc:sldMk cId="755855658" sldId="369"/>
            <ac:grpSpMk id="144" creationId="{50768152-212C-4133-88BD-22E0CEF1CE94}"/>
          </ac:grpSpMkLst>
        </pc:grpChg>
        <pc:grpChg chg="add mod">
          <ac:chgData name="" userId="d5f0ba06c5dd00f9" providerId="LiveId" clId="{E6459565-8E19-4187-986A-8E2F9ECDBAC7}" dt="2023-06-05T14:07:54.846" v="2362"/>
          <ac:grpSpMkLst>
            <pc:docMk/>
            <pc:sldMk cId="755855658" sldId="369"/>
            <ac:grpSpMk id="147" creationId="{D3C9678F-42B3-49A9-8457-F531203B96E3}"/>
          </ac:grpSpMkLst>
        </pc:grpChg>
        <pc:grpChg chg="add mod">
          <ac:chgData name="" userId="d5f0ba06c5dd00f9" providerId="LiveId" clId="{E6459565-8E19-4187-986A-8E2F9ECDBAC7}" dt="2023-06-05T14:07:13.358" v="2342"/>
          <ac:grpSpMkLst>
            <pc:docMk/>
            <pc:sldMk cId="755855658" sldId="369"/>
            <ac:grpSpMk id="151" creationId="{FD2414DC-7D13-44EF-B021-7614726F8659}"/>
          </ac:grpSpMkLst>
        </pc:grpChg>
        <pc:grpChg chg="add mod">
          <ac:chgData name="" userId="d5f0ba06c5dd00f9" providerId="LiveId" clId="{E6459565-8E19-4187-986A-8E2F9ECDBAC7}" dt="2023-06-05T14:07:13.358" v="2342"/>
          <ac:grpSpMkLst>
            <pc:docMk/>
            <pc:sldMk cId="755855658" sldId="369"/>
            <ac:grpSpMk id="155" creationId="{63FC4AC9-4183-424B-A86B-2E5719CF669E}"/>
          </ac:grpSpMkLst>
        </pc:grpChg>
        <pc:grpChg chg="add mod">
          <ac:chgData name="" userId="d5f0ba06c5dd00f9" providerId="LiveId" clId="{E6459565-8E19-4187-986A-8E2F9ECDBAC7}" dt="2023-06-05T14:07:13.358" v="2342"/>
          <ac:grpSpMkLst>
            <pc:docMk/>
            <pc:sldMk cId="755855658" sldId="369"/>
            <ac:grpSpMk id="159" creationId="{2F2789FE-EB49-4CEC-9EEF-0F729984B5CE}"/>
          </ac:grpSpMkLst>
        </pc:grpChg>
        <pc:grpChg chg="add mod">
          <ac:chgData name="" userId="d5f0ba06c5dd00f9" providerId="LiveId" clId="{E6459565-8E19-4187-986A-8E2F9ECDBAC7}" dt="2023-06-05T14:07:13.358" v="2342"/>
          <ac:grpSpMkLst>
            <pc:docMk/>
            <pc:sldMk cId="755855658" sldId="369"/>
            <ac:grpSpMk id="162" creationId="{6970315F-1CD9-4DDA-8C25-8A34DB971885}"/>
          </ac:grpSpMkLst>
        </pc:grpChg>
        <pc:grpChg chg="add mod">
          <ac:chgData name="" userId="d5f0ba06c5dd00f9" providerId="LiveId" clId="{E6459565-8E19-4187-986A-8E2F9ECDBAC7}" dt="2023-06-05T14:07:16.892" v="2344" actId="571"/>
          <ac:grpSpMkLst>
            <pc:docMk/>
            <pc:sldMk cId="755855658" sldId="369"/>
            <ac:grpSpMk id="166" creationId="{CB060259-597F-46F3-90D9-CCC50BB7269B}"/>
          </ac:grpSpMkLst>
        </pc:grpChg>
        <pc:grpChg chg="add mod">
          <ac:chgData name="" userId="d5f0ba06c5dd00f9" providerId="LiveId" clId="{E6459565-8E19-4187-986A-8E2F9ECDBAC7}" dt="2023-06-05T14:07:16.892" v="2344" actId="571"/>
          <ac:grpSpMkLst>
            <pc:docMk/>
            <pc:sldMk cId="755855658" sldId="369"/>
            <ac:grpSpMk id="170" creationId="{4C73E655-BE5C-40BA-BC3F-C0DA6500452E}"/>
          </ac:grpSpMkLst>
        </pc:grpChg>
        <pc:grpChg chg="add mod">
          <ac:chgData name="" userId="d5f0ba06c5dd00f9" providerId="LiveId" clId="{E6459565-8E19-4187-986A-8E2F9ECDBAC7}" dt="2023-06-05T14:07:16.892" v="2344" actId="571"/>
          <ac:grpSpMkLst>
            <pc:docMk/>
            <pc:sldMk cId="755855658" sldId="369"/>
            <ac:grpSpMk id="174" creationId="{DBC25416-E41F-4DF4-B290-53C91F30DD6B}"/>
          </ac:grpSpMkLst>
        </pc:grpChg>
        <pc:grpChg chg="add mod">
          <ac:chgData name="" userId="d5f0ba06c5dd00f9" providerId="LiveId" clId="{E6459565-8E19-4187-986A-8E2F9ECDBAC7}" dt="2023-06-05T14:07:16.892" v="2344" actId="571"/>
          <ac:grpSpMkLst>
            <pc:docMk/>
            <pc:sldMk cId="755855658" sldId="369"/>
            <ac:grpSpMk id="177" creationId="{4D7C1313-4224-469A-A518-F4B4D9AA5D3A}"/>
          </ac:grpSpMkLst>
        </pc:grpChg>
        <pc:grpChg chg="add mod">
          <ac:chgData name="" userId="d5f0ba06c5dd00f9" providerId="LiveId" clId="{E6459565-8E19-4187-986A-8E2F9ECDBAC7}" dt="2023-06-05T14:07:37.044" v="2353"/>
          <ac:grpSpMkLst>
            <pc:docMk/>
            <pc:sldMk cId="755855658" sldId="369"/>
            <ac:grpSpMk id="181" creationId="{75267716-3CC8-4C9C-A97A-42639BE1A191}"/>
          </ac:grpSpMkLst>
        </pc:grpChg>
        <pc:grpChg chg="add mod">
          <ac:chgData name="" userId="d5f0ba06c5dd00f9" providerId="LiveId" clId="{E6459565-8E19-4187-986A-8E2F9ECDBAC7}" dt="2023-06-05T14:07:37.044" v="2353"/>
          <ac:grpSpMkLst>
            <pc:docMk/>
            <pc:sldMk cId="755855658" sldId="369"/>
            <ac:grpSpMk id="185" creationId="{F6BD040B-4256-4438-9B08-35792050FD69}"/>
          </ac:grpSpMkLst>
        </pc:grpChg>
        <pc:grpChg chg="add mod">
          <ac:chgData name="" userId="d5f0ba06c5dd00f9" providerId="LiveId" clId="{E6459565-8E19-4187-986A-8E2F9ECDBAC7}" dt="2023-06-05T14:07:37.044" v="2353"/>
          <ac:grpSpMkLst>
            <pc:docMk/>
            <pc:sldMk cId="755855658" sldId="369"/>
            <ac:grpSpMk id="189" creationId="{750BF298-C797-48DA-A0C1-26D58539630A}"/>
          </ac:grpSpMkLst>
        </pc:grpChg>
        <pc:grpChg chg="add mod">
          <ac:chgData name="" userId="d5f0ba06c5dd00f9" providerId="LiveId" clId="{E6459565-8E19-4187-986A-8E2F9ECDBAC7}" dt="2023-06-05T14:07:37.044" v="2353"/>
          <ac:grpSpMkLst>
            <pc:docMk/>
            <pc:sldMk cId="755855658" sldId="369"/>
            <ac:grpSpMk id="192" creationId="{BED784C6-9C90-4D69-B95E-79D76BF39C61}"/>
          </ac:grpSpMkLst>
        </pc:grpChg>
        <pc:grpChg chg="add mod">
          <ac:chgData name="" userId="d5f0ba06c5dd00f9" providerId="LiveId" clId="{E6459565-8E19-4187-986A-8E2F9ECDBAC7}" dt="2023-06-05T14:07:53.578" v="2359"/>
          <ac:grpSpMkLst>
            <pc:docMk/>
            <pc:sldMk cId="755855658" sldId="369"/>
            <ac:grpSpMk id="196" creationId="{93E0A592-6758-46DC-8216-57CB05D58584}"/>
          </ac:grpSpMkLst>
        </pc:grpChg>
        <pc:grpChg chg="add mod">
          <ac:chgData name="" userId="d5f0ba06c5dd00f9" providerId="LiveId" clId="{E6459565-8E19-4187-986A-8E2F9ECDBAC7}" dt="2023-06-05T14:07:53.578" v="2359"/>
          <ac:grpSpMkLst>
            <pc:docMk/>
            <pc:sldMk cId="755855658" sldId="369"/>
            <ac:grpSpMk id="200" creationId="{F180529D-DE22-43CE-849D-1B8E513C1E7C}"/>
          </ac:grpSpMkLst>
        </pc:grpChg>
        <pc:grpChg chg="add mod">
          <ac:chgData name="" userId="d5f0ba06c5dd00f9" providerId="LiveId" clId="{E6459565-8E19-4187-986A-8E2F9ECDBAC7}" dt="2023-06-05T14:07:53.578" v="2359"/>
          <ac:grpSpMkLst>
            <pc:docMk/>
            <pc:sldMk cId="755855658" sldId="369"/>
            <ac:grpSpMk id="204" creationId="{CAB8246A-FD41-45EC-95A4-24A2C0C200A8}"/>
          </ac:grpSpMkLst>
        </pc:grpChg>
        <pc:grpChg chg="add mod">
          <ac:chgData name="" userId="d5f0ba06c5dd00f9" providerId="LiveId" clId="{E6459565-8E19-4187-986A-8E2F9ECDBAC7}" dt="2023-06-05T14:07:53.578" v="2359"/>
          <ac:grpSpMkLst>
            <pc:docMk/>
            <pc:sldMk cId="755855658" sldId="369"/>
            <ac:grpSpMk id="207" creationId="{BBE35A5C-A58F-4914-80B7-DA55CF951B64}"/>
          </ac:grpSpMkLst>
        </pc:grpChg>
        <pc:grpChg chg="add mod">
          <ac:chgData name="" userId="d5f0ba06c5dd00f9" providerId="LiveId" clId="{E6459565-8E19-4187-986A-8E2F9ECDBAC7}" dt="2023-06-05T14:08:09.927" v="2365" actId="1076"/>
          <ac:grpSpMkLst>
            <pc:docMk/>
            <pc:sldMk cId="755855658" sldId="369"/>
            <ac:grpSpMk id="211" creationId="{EE9B5DF9-ADD8-4792-A585-A774E0C506AC}"/>
          </ac:grpSpMkLst>
        </pc:grpChg>
        <pc:grpChg chg="add mod">
          <ac:chgData name="" userId="d5f0ba06c5dd00f9" providerId="LiveId" clId="{E6459565-8E19-4187-986A-8E2F9ECDBAC7}" dt="2023-06-05T14:08:09.927" v="2365" actId="1076"/>
          <ac:grpSpMkLst>
            <pc:docMk/>
            <pc:sldMk cId="755855658" sldId="369"/>
            <ac:grpSpMk id="215" creationId="{084AAAB7-BBC1-454D-A576-2164673C2DFF}"/>
          </ac:grpSpMkLst>
        </pc:grpChg>
        <pc:grpChg chg="add mod">
          <ac:chgData name="" userId="d5f0ba06c5dd00f9" providerId="LiveId" clId="{E6459565-8E19-4187-986A-8E2F9ECDBAC7}" dt="2023-06-05T14:08:49.591" v="2375" actId="164"/>
          <ac:grpSpMkLst>
            <pc:docMk/>
            <pc:sldMk cId="755855658" sldId="369"/>
            <ac:grpSpMk id="219" creationId="{5D500534-800E-4185-86E0-F894881A9D51}"/>
          </ac:grpSpMkLst>
        </pc:grpChg>
        <pc:grpChg chg="add del mod">
          <ac:chgData name="" userId="d5f0ba06c5dd00f9" providerId="LiveId" clId="{E6459565-8E19-4187-986A-8E2F9ECDBAC7}" dt="2023-06-05T14:08:37.224" v="2372" actId="165"/>
          <ac:grpSpMkLst>
            <pc:docMk/>
            <pc:sldMk cId="755855658" sldId="369"/>
            <ac:grpSpMk id="222" creationId="{7128F46C-28A6-423E-B8F0-33C347475B69}"/>
          </ac:grpSpMkLst>
        </pc:grpChg>
        <pc:grpChg chg="add mod">
          <ac:chgData name="" userId="d5f0ba06c5dd00f9" providerId="LiveId" clId="{E6459565-8E19-4187-986A-8E2F9ECDBAC7}" dt="2023-06-05T14:08:15.569" v="2367" actId="1076"/>
          <ac:grpSpMkLst>
            <pc:docMk/>
            <pc:sldMk cId="755855658" sldId="369"/>
            <ac:grpSpMk id="226" creationId="{547901F1-0B33-4A9D-8390-560CA672BAC3}"/>
          </ac:grpSpMkLst>
        </pc:grpChg>
        <pc:grpChg chg="add del mod">
          <ac:chgData name="" userId="d5f0ba06c5dd00f9" providerId="LiveId" clId="{E6459565-8E19-4187-986A-8E2F9ECDBAC7}" dt="2023-06-05T14:08:54.615" v="2376" actId="165"/>
          <ac:grpSpMkLst>
            <pc:docMk/>
            <pc:sldMk cId="755855658" sldId="369"/>
            <ac:grpSpMk id="230" creationId="{46EFAB9C-46C2-4C01-B7D5-C813B7003878}"/>
          </ac:grpSpMkLst>
        </pc:grpChg>
        <pc:grpChg chg="add mod">
          <ac:chgData name="" userId="d5f0ba06c5dd00f9" providerId="LiveId" clId="{E6459565-8E19-4187-986A-8E2F9ECDBAC7}" dt="2023-06-05T14:09:09.824" v="2379" actId="164"/>
          <ac:grpSpMkLst>
            <pc:docMk/>
            <pc:sldMk cId="755855658" sldId="369"/>
            <ac:grpSpMk id="234" creationId="{E557EBC3-428B-4A70-B6C9-37F2CC12C967}"/>
          </ac:grpSpMkLst>
        </pc:grpChg>
        <pc:grpChg chg="add mod">
          <ac:chgData name="" userId="d5f0ba06c5dd00f9" providerId="LiveId" clId="{E6459565-8E19-4187-986A-8E2F9ECDBAC7}" dt="2023-06-05T14:08:15.569" v="2367" actId="1076"/>
          <ac:grpSpMkLst>
            <pc:docMk/>
            <pc:sldMk cId="755855658" sldId="369"/>
            <ac:grpSpMk id="237" creationId="{21C87181-8271-44F3-A93A-C031653C3AC1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41" creationId="{307E1AE3-8A0A-4A56-89D2-31B439568ABD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45" creationId="{D87328E8-AC22-4DE5-9600-2ACC3E7A0B9C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49" creationId="{38FF3EAA-F7C4-4D0E-8322-68C129AFE80D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52" creationId="{B8C7771A-4D89-4881-AF30-DADAFA87C7C0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56" creationId="{E6104D6E-71D4-47EB-9828-E6C0026C7F94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60" creationId="{096CC55E-6E3B-42A5-B14B-A1C45093FE76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64" creationId="{762ADEAF-25F9-4619-A7B7-9E3E3C8F5BEE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67" creationId="{143C634A-C115-4ACF-BB32-994F23EAC880}"/>
          </ac:grpSpMkLst>
        </pc:grpChg>
        <pc:grpChg chg="mod">
          <ac:chgData name="" userId="d5f0ba06c5dd00f9" providerId="LiveId" clId="{E6459565-8E19-4187-986A-8E2F9ECDBAC7}" dt="2023-06-05T14:09:26.128" v="2380"/>
          <ac:grpSpMkLst>
            <pc:docMk/>
            <pc:sldMk cId="755855658" sldId="369"/>
            <ac:grpSpMk id="268" creationId="{25CFB2A4-F45C-4728-9825-E80EE9D4D4F9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72" creationId="{AAA59565-8E1A-4935-92BF-666BA29E9B02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76" creationId="{36356E3E-A2D6-4A2B-98DD-4001660AD7C0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79" creationId="{F33DA7AF-CF27-4804-984A-78C0F9533A17}"/>
          </ac:grpSpMkLst>
        </pc:grpChg>
        <pc:grpChg chg="mod">
          <ac:chgData name="" userId="d5f0ba06c5dd00f9" providerId="LiveId" clId="{E6459565-8E19-4187-986A-8E2F9ECDBAC7}" dt="2023-06-05T14:09:26.128" v="2380"/>
          <ac:grpSpMkLst>
            <pc:docMk/>
            <pc:sldMk cId="755855658" sldId="369"/>
            <ac:grpSpMk id="281" creationId="{2F7140F5-7345-4C7D-B6EF-80AB7DECA18D}"/>
          </ac:grpSpMkLst>
        </pc:grpChg>
        <pc:grpChg chg="add mod">
          <ac:chgData name="" userId="d5f0ba06c5dd00f9" providerId="LiveId" clId="{E6459565-8E19-4187-986A-8E2F9ECDBAC7}" dt="2023-06-05T14:09:38.305" v="2383" actId="1076"/>
          <ac:grpSpMkLst>
            <pc:docMk/>
            <pc:sldMk cId="755855658" sldId="369"/>
            <ac:grpSpMk id="284" creationId="{41EC4400-DA88-4DE6-8B8B-5B25A6209417}"/>
          </ac:grpSpMkLst>
        </pc:grpChg>
        <pc:grpChg chg="add mod">
          <ac:chgData name="" userId="d5f0ba06c5dd00f9" providerId="LiveId" clId="{E6459565-8E19-4187-986A-8E2F9ECDBAC7}" dt="2023-06-05T14:11:50.858" v="2442" actId="1076"/>
          <ac:grpSpMkLst>
            <pc:docMk/>
            <pc:sldMk cId="755855658" sldId="369"/>
            <ac:grpSpMk id="288" creationId="{12525DAD-BC35-49EE-BC16-6B5320F078F8}"/>
          </ac:grpSpMkLst>
        </pc:grpChg>
        <pc:grpChg chg="add mod">
          <ac:chgData name="" userId="d5f0ba06c5dd00f9" providerId="LiveId" clId="{E6459565-8E19-4187-986A-8E2F9ECDBAC7}" dt="2023-06-05T14:11:53.013" v="2443" actId="1076"/>
          <ac:grpSpMkLst>
            <pc:docMk/>
            <pc:sldMk cId="755855658" sldId="369"/>
            <ac:grpSpMk id="291" creationId="{05F61D96-A5CD-4756-B3D1-D13BFAD6C486}"/>
          </ac:grpSpMkLst>
        </pc:grpChg>
        <pc:grpChg chg="add mod">
          <ac:chgData name="" userId="d5f0ba06c5dd00f9" providerId="LiveId" clId="{E6459565-8E19-4187-986A-8E2F9ECDBAC7}" dt="2023-06-05T14:11:48.775" v="2441" actId="1076"/>
          <ac:grpSpMkLst>
            <pc:docMk/>
            <pc:sldMk cId="755855658" sldId="369"/>
            <ac:grpSpMk id="294" creationId="{B198F031-B8A0-464C-B7C5-22015DBEEBA3}"/>
          </ac:grpSpMkLst>
        </pc:grpChg>
        <pc:grpChg chg="add mod">
          <ac:chgData name="" userId="d5f0ba06c5dd00f9" providerId="LiveId" clId="{E6459565-8E19-4187-986A-8E2F9ECDBAC7}" dt="2023-06-05T14:11:46.207" v="2440" actId="1076"/>
          <ac:grpSpMkLst>
            <pc:docMk/>
            <pc:sldMk cId="755855658" sldId="369"/>
            <ac:grpSpMk id="297" creationId="{69F10254-1D2F-4EF9-BC15-6E7FAC128F55}"/>
          </ac:grpSpMkLst>
        </pc:grpChg>
      </pc:sldChg>
      <pc:sldChg chg="addSp delSp modSp add">
        <pc:chgData name="" userId="d5f0ba06c5dd00f9" providerId="LiveId" clId="{E6459565-8E19-4187-986A-8E2F9ECDBAC7}" dt="2023-06-06T14:11:46.737" v="4365" actId="1076"/>
        <pc:sldMkLst>
          <pc:docMk/>
          <pc:sldMk cId="932870328" sldId="370"/>
        </pc:sldMkLst>
        <pc:spChg chg="mod">
          <ac:chgData name="" userId="d5f0ba06c5dd00f9" providerId="LiveId" clId="{E6459565-8E19-4187-986A-8E2F9ECDBAC7}" dt="2023-06-05T14:12:03.883" v="2466" actId="20577"/>
          <ac:spMkLst>
            <pc:docMk/>
            <pc:sldMk cId="932870328" sldId="370"/>
            <ac:spMk id="26" creationId="{FFBE889A-419E-4559-A2A3-559CD368539D}"/>
          </ac:spMkLst>
        </pc:spChg>
        <pc:spChg chg="add del">
          <ac:chgData name="" userId="d5f0ba06c5dd00f9" providerId="LiveId" clId="{E6459565-8E19-4187-986A-8E2F9ECDBAC7}" dt="2023-06-06T14:10:24.951" v="4358"/>
          <ac:spMkLst>
            <pc:docMk/>
            <pc:sldMk cId="932870328" sldId="370"/>
            <ac:spMk id="111" creationId="{2F8DC320-B64F-4E46-95DB-FB2EE5EF025C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2" creationId="{3C17FDE3-B423-4573-98E5-AF0BA1375C4B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3" creationId="{065B4AAC-6087-40E9-A3BC-7E33B23D06A5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4" creationId="{F45163E7-2A6B-4793-AB9F-AA8D88C7EFE8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5" creationId="{0C8DB0FD-89D2-4F6C-AEE6-51686C188CF8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6" creationId="{8D8030AE-4209-4DEB-BCA3-F9A25DD1EB9E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7" creationId="{7045D0DB-52D4-478B-A692-AEE748D441AC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8" creationId="{91A382EB-97A3-42F6-A0BA-CDBB3A0D8DDA}"/>
          </ac:spMkLst>
        </pc:spChg>
        <pc:spChg chg="add del">
          <ac:chgData name="" userId="d5f0ba06c5dd00f9" providerId="LiveId" clId="{E6459565-8E19-4187-986A-8E2F9ECDBAC7}" dt="2023-06-06T14:10:48.286" v="4362"/>
          <ac:spMkLst>
            <pc:docMk/>
            <pc:sldMk cId="932870328" sldId="370"/>
            <ac:spMk id="119" creationId="{63A12C8E-D79B-44D4-857A-35051F727791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0" creationId="{799E7F03-3A2B-4700-BD28-E5AA92C7CA77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1" creationId="{8DDD6C6B-0C0C-4457-8B72-B800F5CADD53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2" creationId="{4A3670E3-D704-4EB2-9096-C2F1F39D07BB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3" creationId="{A5EB8C9F-4BC4-4B4E-BDEE-A9CBA0614D78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4" creationId="{397A9978-8BA9-4368-8B80-C5FB877C0E77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5" creationId="{AA814284-4FC6-40C5-B02A-6502546BAF0D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6" creationId="{57D0F979-CFDE-4473-9E9E-92BB0E48B012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7" creationId="{0ED073E6-20C0-4851-B0CD-D5524006E14C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8" creationId="{F975CBED-AEF2-44D6-8F76-F2F999756317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29" creationId="{482850CC-AB96-4AB6-878F-3811DE33F008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0" creationId="{A02C1240-EF2F-4656-97AC-1C1D9E0589B6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1" creationId="{671256A5-0828-4211-BB4E-EFC22EF33946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2" creationId="{451FBA30-C493-4975-BFCA-941E02798666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3" creationId="{E56500A3-940F-4FE6-BF0C-937D405FA353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6" creationId="{CF9FD31D-B37E-4A25-8246-0982DE7512F5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7" creationId="{25FD8F4D-EB6C-4B33-8AD6-095632C48244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8" creationId="{2692DFD7-6108-42B4-A53D-C5EB1041FDE4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39" creationId="{834C900E-B5E3-41D8-B9BE-D7E7634982F7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40" creationId="{0E68C896-7A7D-4166-8E2E-21D277759721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41" creationId="{FC1EA865-119A-4AB8-96DE-7225FBA89F76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42" creationId="{5C80C00F-F538-42E4-9964-94BF18405FC0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43" creationId="{7E3D99FF-5BD4-487D-9947-60EA7F04CC84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44" creationId="{53D06CF7-C6B0-4FAC-9B0D-C5333A090532}"/>
          </ac:spMkLst>
        </pc:spChg>
        <pc:spChg chg="add">
          <ac:chgData name="" userId="d5f0ba06c5dd00f9" providerId="LiveId" clId="{E6459565-8E19-4187-986A-8E2F9ECDBAC7}" dt="2023-06-06T14:11:34.445" v="4363"/>
          <ac:spMkLst>
            <pc:docMk/>
            <pc:sldMk cId="932870328" sldId="370"/>
            <ac:spMk id="145" creationId="{DEBBCACA-F730-463B-9F8B-55C8B1EE112C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46" creationId="{C1A952C9-3B54-4FFF-B9A8-A11481B6D158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47" creationId="{D45C23FD-25AC-4424-B9B2-27F08A21469E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48" creationId="{106BA7C7-78CC-422D-BAC6-46BD44436A00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49" creationId="{88E8256C-40E9-4443-BA8C-011246D07CC9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0" creationId="{0216E985-F0D9-49FA-B501-AA1500F34883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1" creationId="{52C050F1-EFF9-4194-B7BB-61E50DC39529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2" creationId="{5C2794DB-83A0-4089-9997-C314465A43C9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3" creationId="{8F21DAB1-C3AA-41D6-A7FA-032B743DFC46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4" creationId="{C435247A-5F88-4530-86DA-6B489962E849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5" creationId="{56DD0F6F-1525-4B19-BBEC-56E5BB77C8B5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6" creationId="{2E9DD326-BED5-42CD-AE98-F246440B3A46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7" creationId="{76B8B9E8-4BC0-4928-A58D-705E8A9BDB99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8" creationId="{9E21DBED-0E66-44B0-AAD4-79B6D9796E9E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59" creationId="{8594CDDC-69E7-4A40-9E9C-64521BD16833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0" creationId="{AC9F31DD-2F15-423B-B5E9-36367A3AD392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1" creationId="{047F1D0D-B84E-44F6-BBA1-288C72A2E075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2" creationId="{4C63502F-ADD4-48AA-84AC-2FAF6FA1E0EE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3" creationId="{9FC5CE87-5B0B-4DA6-9896-8A371E48C529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4" creationId="{B070F6C9-A225-4A44-A515-64EAB250DB7B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5" creationId="{AFEBD609-219B-4D8B-8573-8453E6C70AE3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6" creationId="{92B0A7C4-2FBD-489B-8C5B-EF77A594235B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7" creationId="{E7AC01E8-7FCC-4C37-8D74-16C1EDF25E64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8" creationId="{19CB2EB5-9E48-4348-A64D-99E3A1D44D72}"/>
          </ac:spMkLst>
        </pc:spChg>
        <pc:spChg chg="add mod">
          <ac:chgData name="" userId="d5f0ba06c5dd00f9" providerId="LiveId" clId="{E6459565-8E19-4187-986A-8E2F9ECDBAC7}" dt="2023-06-06T14:11:46.737" v="4365" actId="1076"/>
          <ac:spMkLst>
            <pc:docMk/>
            <pc:sldMk cId="932870328" sldId="370"/>
            <ac:spMk id="169" creationId="{45D702D0-624C-4C2F-A947-EEF4D908CA12}"/>
          </ac:spMkLst>
        </pc:spChg>
        <pc:spChg chg="mod">
          <ac:chgData name="" userId="d5f0ba06c5dd00f9" providerId="LiveId" clId="{E6459565-8E19-4187-986A-8E2F9ECDBAC7}" dt="2023-06-05T14:13:26.353" v="2484" actId="20577"/>
          <ac:spMkLst>
            <pc:docMk/>
            <pc:sldMk cId="932870328" sldId="370"/>
            <ac:spMk id="214" creationId="{0CEB679B-75A4-4BDA-9F0E-3C24151B131F}"/>
          </ac:spMkLst>
        </pc:spChg>
        <pc:spChg chg="mod">
          <ac:chgData name="" userId="d5f0ba06c5dd00f9" providerId="LiveId" clId="{E6459565-8E19-4187-986A-8E2F9ECDBAC7}" dt="2023-06-05T14:13:29.128" v="2486" actId="20577"/>
          <ac:spMkLst>
            <pc:docMk/>
            <pc:sldMk cId="932870328" sldId="370"/>
            <ac:spMk id="229" creationId="{2A1E1A20-6AF1-4DF8-9E7F-A7FDD8DD791D}"/>
          </ac:spMkLst>
        </pc:spChg>
        <pc:spChg chg="mod">
          <ac:chgData name="" userId="d5f0ba06c5dd00f9" providerId="LiveId" clId="{E6459565-8E19-4187-986A-8E2F9ECDBAC7}" dt="2023-06-05T14:13:23.760" v="2482" actId="20577"/>
          <ac:spMkLst>
            <pc:docMk/>
            <pc:sldMk cId="932870328" sldId="370"/>
            <ac:spMk id="244" creationId="{4F9DCE3E-C868-4B2F-B5D3-A1ACA05B870C}"/>
          </ac:spMkLst>
        </pc:spChg>
        <pc:spChg chg="mod">
          <ac:chgData name="" userId="d5f0ba06c5dd00f9" providerId="LiveId" clId="{E6459565-8E19-4187-986A-8E2F9ECDBAC7}" dt="2023-06-05T14:13:31.187" v="2488" actId="20577"/>
          <ac:spMkLst>
            <pc:docMk/>
            <pc:sldMk cId="932870328" sldId="370"/>
            <ac:spMk id="259" creationId="{BCDB699B-CA5A-4E44-BDE2-720D48958B49}"/>
          </ac:spMkLst>
        </pc:spChg>
        <pc:grpChg chg="mod">
          <ac:chgData name="" userId="d5f0ba06c5dd00f9" providerId="LiveId" clId="{E6459565-8E19-4187-986A-8E2F9ECDBAC7}" dt="2023-06-05T14:12:07.518" v="2467" actId="1076"/>
          <ac:grpSpMkLst>
            <pc:docMk/>
            <pc:sldMk cId="932870328" sldId="370"/>
            <ac:grpSpMk id="288" creationId="{12525DAD-BC35-49EE-BC16-6B5320F078F8}"/>
          </ac:grpSpMkLst>
        </pc:grpChg>
        <pc:grpChg chg="mod">
          <ac:chgData name="" userId="d5f0ba06c5dd00f9" providerId="LiveId" clId="{E6459565-8E19-4187-986A-8E2F9ECDBAC7}" dt="2023-06-05T14:12:16.178" v="2469" actId="1076"/>
          <ac:grpSpMkLst>
            <pc:docMk/>
            <pc:sldMk cId="932870328" sldId="370"/>
            <ac:grpSpMk id="291" creationId="{05F61D96-A5CD-4756-B3D1-D13BFAD6C486}"/>
          </ac:grpSpMkLst>
        </pc:grpChg>
        <pc:grpChg chg="mod">
          <ac:chgData name="" userId="d5f0ba06c5dd00f9" providerId="LiveId" clId="{E6459565-8E19-4187-986A-8E2F9ECDBAC7}" dt="2023-06-05T14:12:12.526" v="2468" actId="1076"/>
          <ac:grpSpMkLst>
            <pc:docMk/>
            <pc:sldMk cId="932870328" sldId="370"/>
            <ac:grpSpMk id="294" creationId="{B198F031-B8A0-464C-B7C5-22015DBEEBA3}"/>
          </ac:grpSpMkLst>
        </pc:grpChg>
        <pc:grpChg chg="mod">
          <ac:chgData name="" userId="d5f0ba06c5dd00f9" providerId="LiveId" clId="{E6459565-8E19-4187-986A-8E2F9ECDBAC7}" dt="2023-06-05T14:12:25.242" v="2471" actId="1076"/>
          <ac:grpSpMkLst>
            <pc:docMk/>
            <pc:sldMk cId="932870328" sldId="370"/>
            <ac:grpSpMk id="297" creationId="{69F10254-1D2F-4EF9-BC15-6E7FAC128F55}"/>
          </ac:grpSpMkLst>
        </pc:grpChg>
      </pc:sldChg>
      <pc:sldChg chg="addSp delSp modSp add">
        <pc:chgData name="" userId="d5f0ba06c5dd00f9" providerId="LiveId" clId="{E6459565-8E19-4187-986A-8E2F9ECDBAC7}" dt="2023-06-06T14:15:29.988" v="4416" actId="20577"/>
        <pc:sldMkLst>
          <pc:docMk/>
          <pc:sldMk cId="639386024" sldId="371"/>
        </pc:sldMkLst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1" creationId="{03AF8616-75E4-475B-81C0-812942E1C9EF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2" creationId="{C2C8CB15-CAC5-412B-9E72-3C72BF851FC8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3" creationId="{FB3A10E0-F772-4C65-8829-1140C08A5202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4" creationId="{AE229781-ADD3-4ABE-842B-960DFFEF99A7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5" creationId="{A5324B58-4E3D-4E0D-A0AB-82CEAAF2B98D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6" creationId="{2F9AA037-A188-4C0F-91FD-6EB82F355A68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7" creationId="{16E16F71-B7F3-4F60-A779-5D29414AD1DE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8" creationId="{12A2601F-43C8-4551-933D-4D1DAB1360CD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29" creationId="{D31F2EA2-998A-49A3-AEEC-205E98A49509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0" creationId="{B4D7AAE8-CEA2-4658-9F0E-0CB9DECA5A04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1" creationId="{B413BC92-1D35-442E-B924-8B73E2754533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2" creationId="{D83160F2-9226-4454-BA69-9300806F24D4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3" creationId="{EA699CE5-51B0-4BAF-89F5-43E556EF0175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4" creationId="{C8207AC3-3229-4DE9-BB16-F3AF29097E03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5" creationId="{B1133B95-DB4C-4733-B87B-0609800E53CF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6" creationId="{C7397C84-2497-40F3-99B5-4DE3BEB836D0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7" creationId="{5F608A2B-6FFA-4C5B-88DA-B77783DC68E6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8" creationId="{D8605C26-D7E0-4E61-A429-B085011A982B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39" creationId="{CF60B688-676A-4C03-BB0C-B0D584C9164F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40" creationId="{82E43AAF-1E2D-4703-A494-DD4E076E4FF7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41" creationId="{28D946C7-E4C6-4727-A32A-618430A7E55B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42" creationId="{887CF47C-2D1F-4EAE-B2AC-204A8FEC4D53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43" creationId="{AC4325C0-3E48-4B8E-99E4-7B8AA13A9DA6}"/>
          </ac:spMkLst>
        </pc:spChg>
        <pc:spChg chg="add del">
          <ac:chgData name="" userId="d5f0ba06c5dd00f9" providerId="LiveId" clId="{E6459565-8E19-4187-986A-8E2F9ECDBAC7}" dt="2023-06-06T14:12:35.807" v="4373"/>
          <ac:spMkLst>
            <pc:docMk/>
            <pc:sldMk cId="639386024" sldId="371"/>
            <ac:spMk id="144" creationId="{91093322-FCE5-4EBD-AE5A-6DB865D3EE6F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45" creationId="{2C33E451-19D9-4E33-9BDB-1CB3312E3E32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46" creationId="{1E052F6B-4DC0-439E-8FD1-0D25B65BAD21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47" creationId="{9882468B-42AF-4E13-891E-78C2676C20E8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48" creationId="{31FFECFF-5BF2-4F51-99ED-B099588A632B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49" creationId="{FCE6F0A5-0AEC-4D00-8B50-38F9B5001107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0" creationId="{4DD2DFB4-2A4A-4B1F-9AD8-F33AD63295E2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1" creationId="{B299A2FA-92F7-4451-A187-DEB4454D6FB7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2" creationId="{C1A1F28A-3E5B-4C9A-A15E-B575C2A779E2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3" creationId="{874E6D99-B2C6-429A-B4F5-AC9BF7C92A64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4" creationId="{65E445D1-7E44-4AC7-8F38-9A1A2C65848F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5" creationId="{0C50F896-4088-4B13-9EFD-68F3EF4025BD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6" creationId="{562DDF1F-3858-4A2E-8792-1212679B4994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7" creationId="{4DBC9FDD-42D9-4C42-914F-112FF7563D8B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8" creationId="{E157227C-888A-4917-BE0E-907CD838A9FF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59" creationId="{066AA69D-10A9-46EB-9BE5-5C18BF042E3E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0" creationId="{89F1B048-D16C-40D5-888B-D514F154C2F8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1" creationId="{A1345A4F-200B-4969-9F61-AC7F0536D6A5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2" creationId="{FC750646-4848-43C8-A11F-81D90BD1496D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3" creationId="{51EED21A-E8AC-4C63-8FAF-FA24A5CCA4C9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4" creationId="{226E4842-0F2D-40B0-B5EB-6617D6AF3276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5" creationId="{C9F2C723-8940-4D9D-8539-D81DC570A288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6" creationId="{F6E2D1FD-59B0-4386-84FD-ADB480B4069E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7" creationId="{0FF76940-187B-41C9-B897-7D9DAAA9C8FF}"/>
          </ac:spMkLst>
        </pc:spChg>
        <pc:spChg chg="add del">
          <ac:chgData name="" userId="d5f0ba06c5dd00f9" providerId="LiveId" clId="{E6459565-8E19-4187-986A-8E2F9ECDBAC7}" dt="2023-06-06T14:12:45.003" v="4377"/>
          <ac:spMkLst>
            <pc:docMk/>
            <pc:sldMk cId="639386024" sldId="371"/>
            <ac:spMk id="168" creationId="{54364FBD-B8DD-44C7-BD1B-AFC6B99A6098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69" creationId="{87CB0F6C-513E-4DE1-AD20-231544AEDD09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0" creationId="{D21EDCE7-5B19-4008-87B9-259A73417758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1" creationId="{29F1EB48-A4A6-4117-868A-A3074BF8D0FE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2" creationId="{22342092-32D6-4707-9CED-F297E2CA58E9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3" creationId="{BA43E163-FC00-48AC-9520-6549C71D362F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4" creationId="{92715549-1CB2-4950-BF51-93560B07BB02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5" creationId="{047E8CC5-889D-495F-959E-5B4E335F8CF1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6" creationId="{066860D4-7993-4F54-B113-286F00F3A15F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7" creationId="{7187D6DF-DDC0-494A-96C8-F937B07473AE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8" creationId="{00EE7855-ABC3-4302-9514-4E682387DD60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79" creationId="{729106D7-75BD-4E7A-8366-939B75B6286E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0" creationId="{F02B1F74-CA53-4DC6-A34F-54753DC5827E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1" creationId="{ADC8D6C7-96E4-41AA-88A6-2A16E7D00A3B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2" creationId="{858C7DF2-B797-47C2-916A-E6F8BFFD8D19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3" creationId="{3DB6033F-EC86-4465-AF65-A8FEBF59E8EC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4" creationId="{37267D56-A7FD-4B79-8A64-064A430C6A60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5" creationId="{DAE5ACFE-6455-4E2C-9932-2495B0E5EF70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6" creationId="{FC8BED1A-CE0B-4E22-B96E-81F7B5549C5F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7" creationId="{EF540360-9B1B-4400-B790-A8C978AAD00D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8" creationId="{92014B88-DFD1-48EA-8BF4-2C6E1CEA4BB2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89" creationId="{DA23D462-6FBD-4441-9BD6-4B5FAB7F7248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90" creationId="{C2876A62-4708-480A-B53D-E68E3F803485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91" creationId="{E7CDE54B-2165-4824-A967-6C10FA223F24}"/>
          </ac:spMkLst>
        </pc:spChg>
        <pc:spChg chg="add mod">
          <ac:chgData name="" userId="d5f0ba06c5dd00f9" providerId="LiveId" clId="{E6459565-8E19-4187-986A-8E2F9ECDBAC7}" dt="2023-06-06T14:12:59.584" v="4381" actId="1076"/>
          <ac:spMkLst>
            <pc:docMk/>
            <pc:sldMk cId="639386024" sldId="371"/>
            <ac:spMk id="192" creationId="{0DD1B932-6D63-421F-8EB9-F35FC908CE24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193" creationId="{72213B3C-8918-46D2-92D6-C385DDB49734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194" creationId="{C14E61E8-FCB5-4630-9B88-31440948A665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195" creationId="{29238C92-7D75-4D7F-91B1-D4A8CC6287CE}"/>
          </ac:spMkLst>
        </pc:spChg>
        <pc:spChg chg="add mod">
          <ac:chgData name="" userId="d5f0ba06c5dd00f9" providerId="LiveId" clId="{E6459565-8E19-4187-986A-8E2F9ECDBAC7}" dt="2023-06-06T14:13:58.201" v="4385" actId="20577"/>
          <ac:spMkLst>
            <pc:docMk/>
            <pc:sldMk cId="639386024" sldId="371"/>
            <ac:spMk id="196" creationId="{823716F0-B60E-4C30-99FE-CDEC44280DF4}"/>
          </ac:spMkLst>
        </pc:spChg>
        <pc:spChg chg="add mod">
          <ac:chgData name="" userId="d5f0ba06c5dd00f9" providerId="LiveId" clId="{E6459565-8E19-4187-986A-8E2F9ECDBAC7}" dt="2023-06-06T14:14:00.366" v="4387" actId="20577"/>
          <ac:spMkLst>
            <pc:docMk/>
            <pc:sldMk cId="639386024" sldId="371"/>
            <ac:spMk id="197" creationId="{541E7671-C319-4C92-8E74-711036D06682}"/>
          </ac:spMkLst>
        </pc:spChg>
        <pc:spChg chg="add mod">
          <ac:chgData name="" userId="d5f0ba06c5dd00f9" providerId="LiveId" clId="{E6459565-8E19-4187-986A-8E2F9ECDBAC7}" dt="2023-06-06T14:14:02.166" v="4389" actId="20577"/>
          <ac:spMkLst>
            <pc:docMk/>
            <pc:sldMk cId="639386024" sldId="371"/>
            <ac:spMk id="198" creationId="{C2FE1700-24B7-4236-9DBA-F0D93A41F40C}"/>
          </ac:spMkLst>
        </pc:spChg>
        <pc:spChg chg="add mod">
          <ac:chgData name="" userId="d5f0ba06c5dd00f9" providerId="LiveId" clId="{E6459565-8E19-4187-986A-8E2F9ECDBAC7}" dt="2023-06-06T14:14:06.799" v="4393" actId="20577"/>
          <ac:spMkLst>
            <pc:docMk/>
            <pc:sldMk cId="639386024" sldId="371"/>
            <ac:spMk id="199" creationId="{DE60AF6D-E061-4A58-9630-F59DF5BF67CD}"/>
          </ac:spMkLst>
        </pc:spChg>
        <pc:spChg chg="add mod">
          <ac:chgData name="" userId="d5f0ba06c5dd00f9" providerId="LiveId" clId="{E6459565-8E19-4187-986A-8E2F9ECDBAC7}" dt="2023-06-06T14:14:05.321" v="4391" actId="20577"/>
          <ac:spMkLst>
            <pc:docMk/>
            <pc:sldMk cId="639386024" sldId="371"/>
            <ac:spMk id="200" creationId="{0CFBA3F4-535A-4D22-96E7-C89067EDD160}"/>
          </ac:spMkLst>
        </pc:spChg>
        <pc:spChg chg="add mod">
          <ac:chgData name="" userId="d5f0ba06c5dd00f9" providerId="LiveId" clId="{E6459565-8E19-4187-986A-8E2F9ECDBAC7}" dt="2023-06-06T14:14:43.695" v="4398" actId="20577"/>
          <ac:spMkLst>
            <pc:docMk/>
            <pc:sldMk cId="639386024" sldId="371"/>
            <ac:spMk id="201" creationId="{8FCF1C5D-3971-4987-97D5-D923298BAD15}"/>
          </ac:spMkLst>
        </pc:spChg>
        <pc:spChg chg="add mod">
          <ac:chgData name="" userId="d5f0ba06c5dd00f9" providerId="LiveId" clId="{E6459565-8E19-4187-986A-8E2F9ECDBAC7}" dt="2023-06-06T14:14:45.187" v="4400" actId="20577"/>
          <ac:spMkLst>
            <pc:docMk/>
            <pc:sldMk cId="639386024" sldId="371"/>
            <ac:spMk id="202" creationId="{81D7E62D-D03C-4FC1-B1F9-7EB41CA86845}"/>
          </ac:spMkLst>
        </pc:spChg>
        <pc:spChg chg="add mod">
          <ac:chgData name="" userId="d5f0ba06c5dd00f9" providerId="LiveId" clId="{E6459565-8E19-4187-986A-8E2F9ECDBAC7}" dt="2023-06-06T14:14:47.458" v="4402" actId="20577"/>
          <ac:spMkLst>
            <pc:docMk/>
            <pc:sldMk cId="639386024" sldId="371"/>
            <ac:spMk id="203" creationId="{5F016214-952C-40CF-B467-EFEAB9E3B9C6}"/>
          </ac:spMkLst>
        </pc:spChg>
        <pc:spChg chg="add mod">
          <ac:chgData name="" userId="d5f0ba06c5dd00f9" providerId="LiveId" clId="{E6459565-8E19-4187-986A-8E2F9ECDBAC7}" dt="2023-06-06T14:14:49.407" v="4404" actId="20577"/>
          <ac:spMkLst>
            <pc:docMk/>
            <pc:sldMk cId="639386024" sldId="371"/>
            <ac:spMk id="204" creationId="{39941321-0661-4DCE-8E2B-BEAD56CECF2C}"/>
          </ac:spMkLst>
        </pc:spChg>
        <pc:spChg chg="add mod">
          <ac:chgData name="" userId="d5f0ba06c5dd00f9" providerId="LiveId" clId="{E6459565-8E19-4187-986A-8E2F9ECDBAC7}" dt="2023-06-06T14:14:51.031" v="4406" actId="20577"/>
          <ac:spMkLst>
            <pc:docMk/>
            <pc:sldMk cId="639386024" sldId="371"/>
            <ac:spMk id="205" creationId="{5E2B2EC2-7222-4FCC-A8FA-C50EA53EECDF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206" creationId="{9788E331-9BFA-4080-81EE-E6F0BD75AC91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207" creationId="{9DEE84D9-6A12-493F-8EDC-CD9C97206261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208" creationId="{E2B6D3D4-0BC8-4A2C-8BC7-B57C3BB10EDE}"/>
          </ac:spMkLst>
        </pc:spChg>
        <pc:spChg chg="add mod">
          <ac:chgData name="" userId="d5f0ba06c5dd00f9" providerId="LiveId" clId="{E6459565-8E19-4187-986A-8E2F9ECDBAC7}" dt="2023-06-06T14:15:29.988" v="4416" actId="20577"/>
          <ac:spMkLst>
            <pc:docMk/>
            <pc:sldMk cId="639386024" sldId="371"/>
            <ac:spMk id="209" creationId="{AEB447BC-3B4C-4911-9E84-F091E817AD32}"/>
          </ac:spMkLst>
        </pc:spChg>
        <pc:spChg chg="add mod">
          <ac:chgData name="" userId="d5f0ba06c5dd00f9" providerId="LiveId" clId="{E6459565-8E19-4187-986A-8E2F9ECDBAC7}" dt="2023-06-06T14:15:27.895" v="4414" actId="20577"/>
          <ac:spMkLst>
            <pc:docMk/>
            <pc:sldMk cId="639386024" sldId="371"/>
            <ac:spMk id="210" creationId="{7AB7F348-6572-4770-BA96-5FE33A6EFFAC}"/>
          </ac:spMkLst>
        </pc:spChg>
        <pc:spChg chg="mod">
          <ac:chgData name="" userId="d5f0ba06c5dd00f9" providerId="LiveId" clId="{E6459565-8E19-4187-986A-8E2F9ECDBAC7}" dt="2023-06-05T14:13:36.386" v="2492" actId="20577"/>
          <ac:spMkLst>
            <pc:docMk/>
            <pc:sldMk cId="639386024" sldId="371"/>
            <ac:spMk id="214" creationId="{0CEB679B-75A4-4BDA-9F0E-3C24151B131F}"/>
          </ac:spMkLst>
        </pc:spChg>
        <pc:spChg chg="add mod">
          <ac:chgData name="" userId="d5f0ba06c5dd00f9" providerId="LiveId" clId="{E6459565-8E19-4187-986A-8E2F9ECDBAC7}" dt="2023-06-06T14:15:21.212" v="4408" actId="20577"/>
          <ac:spMkLst>
            <pc:docMk/>
            <pc:sldMk cId="639386024" sldId="371"/>
            <ac:spMk id="222" creationId="{509E16FE-3B6D-4B33-82AE-55A68D1B141E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223" creationId="{135A2E46-CCB1-405F-BE07-EE72DEC0531C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224" creationId="{5F886B79-3B56-4009-9135-B7DACC1FBD3D}"/>
          </ac:spMkLst>
        </pc:spChg>
        <pc:spChg chg="mod">
          <ac:chgData name="" userId="d5f0ba06c5dd00f9" providerId="LiveId" clId="{E6459565-8E19-4187-986A-8E2F9ECDBAC7}" dt="2023-06-05T14:13:42.007" v="2496" actId="20577"/>
          <ac:spMkLst>
            <pc:docMk/>
            <pc:sldMk cId="639386024" sldId="371"/>
            <ac:spMk id="229" creationId="{2A1E1A20-6AF1-4DF8-9E7F-A7FDD8DD791D}"/>
          </ac:spMkLst>
        </pc:spChg>
        <pc:spChg chg="add mod">
          <ac:chgData name="" userId="d5f0ba06c5dd00f9" providerId="LiveId" clId="{E6459565-8E19-4187-986A-8E2F9ECDBAC7}" dt="2023-06-06T14:13:08.236" v="4383" actId="1076"/>
          <ac:spMkLst>
            <pc:docMk/>
            <pc:sldMk cId="639386024" sldId="371"/>
            <ac:spMk id="230" creationId="{73B48551-77E3-41C1-B8CC-A8C3F28451EB}"/>
          </ac:spMkLst>
        </pc:spChg>
        <pc:spChg chg="mod">
          <ac:chgData name="" userId="d5f0ba06c5dd00f9" providerId="LiveId" clId="{E6459565-8E19-4187-986A-8E2F9ECDBAC7}" dt="2023-06-05T14:18:40.048" v="2548" actId="1076"/>
          <ac:spMkLst>
            <pc:docMk/>
            <pc:sldMk cId="639386024" sldId="371"/>
            <ac:spMk id="238" creationId="{63AB5F20-DD1D-4272-8FFE-BCCB32D489DE}"/>
          </ac:spMkLst>
        </pc:spChg>
        <pc:spChg chg="mod">
          <ac:chgData name="" userId="d5f0ba06c5dd00f9" providerId="LiveId" clId="{E6459565-8E19-4187-986A-8E2F9ECDBAC7}" dt="2023-06-05T14:13:34.361" v="2490" actId="20577"/>
          <ac:spMkLst>
            <pc:docMk/>
            <pc:sldMk cId="639386024" sldId="371"/>
            <ac:spMk id="244" creationId="{4F9DCE3E-C868-4B2F-B5D3-A1ACA05B870C}"/>
          </ac:spMkLst>
        </pc:spChg>
        <pc:spChg chg="mod">
          <ac:chgData name="" userId="d5f0ba06c5dd00f9" providerId="LiveId" clId="{E6459565-8E19-4187-986A-8E2F9ECDBAC7}" dt="2023-06-05T14:13:39.946" v="2494" actId="20577"/>
          <ac:spMkLst>
            <pc:docMk/>
            <pc:sldMk cId="639386024" sldId="371"/>
            <ac:spMk id="259" creationId="{BCDB699B-CA5A-4E44-BDE2-720D48958B49}"/>
          </ac:spMkLst>
        </pc:spChg>
        <pc:spChg chg="add mod">
          <ac:chgData name="" userId="d5f0ba06c5dd00f9" providerId="LiveId" clId="{E6459565-8E19-4187-986A-8E2F9ECDBAC7}" dt="2023-06-06T14:15:25.536" v="4412" actId="20577"/>
          <ac:spMkLst>
            <pc:docMk/>
            <pc:sldMk cId="639386024" sldId="371"/>
            <ac:spMk id="300" creationId="{708FACE3-71C7-441A-A92A-F2B1BD8D55B0}"/>
          </ac:spMkLst>
        </pc:spChg>
        <pc:spChg chg="add mod">
          <ac:chgData name="" userId="d5f0ba06c5dd00f9" providerId="LiveId" clId="{E6459565-8E19-4187-986A-8E2F9ECDBAC7}" dt="2023-06-06T14:15:23.187" v="4410" actId="20577"/>
          <ac:spMkLst>
            <pc:docMk/>
            <pc:sldMk cId="639386024" sldId="371"/>
            <ac:spMk id="301" creationId="{5F11D1AF-2B82-4DB3-8795-7C1F65740551}"/>
          </ac:spMkLst>
        </pc:spChg>
        <pc:grpChg chg="mod">
          <ac:chgData name="" userId="d5f0ba06c5dd00f9" providerId="LiveId" clId="{E6459565-8E19-4187-986A-8E2F9ECDBAC7}" dt="2023-06-06T14:12:44.627" v="4376" actId="1076"/>
          <ac:grpSpMkLst>
            <pc:docMk/>
            <pc:sldMk cId="639386024" sldId="371"/>
            <ac:grpSpMk id="5" creationId="{69FB972E-9F5D-44A8-A533-4C15DD99B9BE}"/>
          </ac:grpSpMkLst>
        </pc:grpChg>
        <pc:grpChg chg="del mod">
          <ac:chgData name="" userId="d5f0ba06c5dd00f9" providerId="LiveId" clId="{E6459565-8E19-4187-986A-8E2F9ECDBAC7}" dt="2023-06-05T14:17:48.261" v="2526"/>
          <ac:grpSpMkLst>
            <pc:docMk/>
            <pc:sldMk cId="639386024" sldId="371"/>
            <ac:grpSpMk id="7" creationId="{39E57804-5ADB-498F-8D16-C42700F8BCD4}"/>
          </ac:grpSpMkLst>
        </pc:grpChg>
        <pc:grpChg chg="del mod">
          <ac:chgData name="" userId="d5f0ba06c5dd00f9" providerId="LiveId" clId="{E6459565-8E19-4187-986A-8E2F9ECDBAC7}" dt="2023-06-05T14:17:27.028" v="2518"/>
          <ac:grpSpMkLst>
            <pc:docMk/>
            <pc:sldMk cId="639386024" sldId="371"/>
            <ac:grpSpMk id="8" creationId="{D4865C38-3683-4D54-808B-62FCAC51BE72}"/>
          </ac:grpSpMkLst>
        </pc:grpChg>
        <pc:grpChg chg="del mod">
          <ac:chgData name="" userId="d5f0ba06c5dd00f9" providerId="LiveId" clId="{E6459565-8E19-4187-986A-8E2F9ECDBAC7}" dt="2023-06-05T14:17:54.996" v="2530"/>
          <ac:grpSpMkLst>
            <pc:docMk/>
            <pc:sldMk cId="639386024" sldId="371"/>
            <ac:grpSpMk id="10" creationId="{919614F0-595E-48BC-AB77-5C04A8BA99C0}"/>
          </ac:grpSpMkLst>
        </pc:grpChg>
        <pc:grpChg chg="mod">
          <ac:chgData name="" userId="d5f0ba06c5dd00f9" providerId="LiveId" clId="{E6459565-8E19-4187-986A-8E2F9ECDBAC7}" dt="2023-06-05T14:17:08.025" v="2510" actId="1076"/>
          <ac:grpSpMkLst>
            <pc:docMk/>
            <pc:sldMk cId="639386024" sldId="371"/>
            <ac:grpSpMk id="12" creationId="{3506B6E2-43B5-4DE0-AAFC-F9750719D6C4}"/>
          </ac:grpSpMkLst>
        </pc:grpChg>
        <pc:grpChg chg="mod">
          <ac:chgData name="" userId="d5f0ba06c5dd00f9" providerId="LiveId" clId="{E6459565-8E19-4187-986A-8E2F9ECDBAC7}" dt="2023-06-05T14:17:19.515" v="2514" actId="688"/>
          <ac:grpSpMkLst>
            <pc:docMk/>
            <pc:sldMk cId="639386024" sldId="371"/>
            <ac:grpSpMk id="13" creationId="{D8312E7E-3333-4FB9-B3F0-08C58B7E6844}"/>
          </ac:grpSpMkLst>
        </pc:grpChg>
        <pc:grpChg chg="add mod">
          <ac:chgData name="" userId="d5f0ba06c5dd00f9" providerId="LiveId" clId="{E6459565-8E19-4187-986A-8E2F9ECDBAC7}" dt="2023-06-05T14:17:36.039" v="2522" actId="1076"/>
          <ac:grpSpMkLst>
            <pc:docMk/>
            <pc:sldMk cId="639386024" sldId="371"/>
            <ac:grpSpMk id="111" creationId="{2B0CFB1A-CEAD-4F73-A721-1AE46B28C2FD}"/>
          </ac:grpSpMkLst>
        </pc:grpChg>
        <pc:grpChg chg="add mod">
          <ac:chgData name="" userId="d5f0ba06c5dd00f9" providerId="LiveId" clId="{E6459565-8E19-4187-986A-8E2F9ECDBAC7}" dt="2023-06-05T14:17:52.221" v="2528" actId="1076"/>
          <ac:grpSpMkLst>
            <pc:docMk/>
            <pc:sldMk cId="639386024" sldId="371"/>
            <ac:grpSpMk id="114" creationId="{991B9D0C-CF77-46D8-BC2F-D385077DB3F2}"/>
          </ac:grpSpMkLst>
        </pc:grpChg>
        <pc:grpChg chg="add mod">
          <ac:chgData name="" userId="d5f0ba06c5dd00f9" providerId="LiveId" clId="{E6459565-8E19-4187-986A-8E2F9ECDBAC7}" dt="2023-06-05T14:18:01.753" v="2534" actId="1076"/>
          <ac:grpSpMkLst>
            <pc:docMk/>
            <pc:sldMk cId="639386024" sldId="371"/>
            <ac:grpSpMk id="118" creationId="{8B0A0B44-CD58-46D6-8280-ECCEAC4CF43C}"/>
          </ac:grpSpMkLst>
        </pc:grpChg>
        <pc:grpChg chg="mod">
          <ac:chgData name="" userId="d5f0ba06c5dd00f9" providerId="LiveId" clId="{E6459565-8E19-4187-986A-8E2F9ECDBAC7}" dt="2023-06-05T14:17:04.837" v="2509" actId="1076"/>
          <ac:grpSpMkLst>
            <pc:docMk/>
            <pc:sldMk cId="639386024" sldId="371"/>
            <ac:grpSpMk id="215" creationId="{084AAAB7-BBC1-454D-A576-2164673C2DFF}"/>
          </ac:grpSpMkLst>
        </pc:grpChg>
        <pc:grpChg chg="mod">
          <ac:chgData name="" userId="d5f0ba06c5dd00f9" providerId="LiveId" clId="{E6459565-8E19-4187-986A-8E2F9ECDBAC7}" dt="2023-06-05T14:18:36.707" v="2547" actId="688"/>
          <ac:grpSpMkLst>
            <pc:docMk/>
            <pc:sldMk cId="639386024" sldId="371"/>
            <ac:grpSpMk id="237" creationId="{21C87181-8271-44F3-A93A-C031653C3AC1}"/>
          </ac:grpSpMkLst>
        </pc:grpChg>
      </pc:sldChg>
      <pc:sldChg chg="addSp delSp modSp add">
        <pc:chgData name="" userId="d5f0ba06c5dd00f9" providerId="LiveId" clId="{E6459565-8E19-4187-986A-8E2F9ECDBAC7}" dt="2023-06-06T14:17:34.355" v="4433" actId="1076"/>
        <pc:sldMkLst>
          <pc:docMk/>
          <pc:sldMk cId="1689997174" sldId="372"/>
        </pc:sldMkLst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24" creationId="{374E1F5E-6033-49E3-B005-B712C60C7F71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25" creationId="{33A8481B-D4C0-4A61-B4AD-ECC80A435DBA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26" creationId="{AF604C69-D3A3-4563-806A-B82BE02857AB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27" creationId="{57AC1EB9-82D5-4236-871A-8E238672E813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28" creationId="{730A78C1-E04E-4AF8-8A04-B157AB551DEA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29" creationId="{1FEE1AA1-DC01-4C49-A9B8-9AE38E3DCDDE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30" creationId="{C5E2EF7B-4996-43D5-AC4F-C61334D98BAE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31" creationId="{CBA802A2-34A4-49EC-BBDE-8196407D2FF6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39" creationId="{00A06C8D-1A77-4D5F-BD21-3EC1AFECD359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0" creationId="{CBF2E156-1E82-4093-9F88-4E6F4A95E31E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1" creationId="{FE256CCC-102D-4776-BE59-9BA50BC57C04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2" creationId="{557A2951-4BFA-4042-A296-1489D8A280BC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3" creationId="{39D43F32-9E83-4B1A-940C-C26FC5AB45B9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4" creationId="{A1BA1E65-1792-4033-B5B3-0C022231DB3A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5" creationId="{B66221AE-18B5-454D-9349-F234CE278C81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6" creationId="{72E4BF2A-3B77-47D6-BBB8-A82D1C02EC63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7" creationId="{E66B601F-3BEC-4F1F-8887-3BBC9B1DDC14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8" creationId="{D916D09A-C38E-486A-B2E4-14951476DB0D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49" creationId="{78A29145-9171-46BC-B533-1DE50D7B0D37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50" creationId="{AC76A3A3-DF20-4A1B-B95D-3F8FB9B2F03A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51" creationId="{02F45E95-317D-4C00-B011-124F9B041330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52" creationId="{85788500-8248-4641-86E3-872D1E8F3207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53" creationId="{F5EA3A53-C342-4D72-AA13-DC0BA9911447}"/>
          </ac:spMkLst>
        </pc:spChg>
        <pc:spChg chg="add del">
          <ac:chgData name="" userId="d5f0ba06c5dd00f9" providerId="LiveId" clId="{E6459565-8E19-4187-986A-8E2F9ECDBAC7}" dt="2023-06-06T14:12:27.095" v="4372"/>
          <ac:spMkLst>
            <pc:docMk/>
            <pc:sldMk cId="1689997174" sldId="372"/>
            <ac:spMk id="154" creationId="{68CAC480-F557-4164-A950-EB8F4079176A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55" creationId="{B939BA35-8C02-43B5-BCF0-9E12E1E346C3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56" creationId="{B80B8C81-B84F-4E9E-96F5-F6521C4AAB93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57" creationId="{8D82F1F8-1A8E-4107-94BC-B2C5A5ACC38B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58" creationId="{D43E826B-C611-4373-812A-F8749BBB8923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59" creationId="{C52224C3-D6CE-42BA-A5AA-5DAFBF903E76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0" creationId="{DC00218C-25DE-432E-830B-F3434C761E04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1" creationId="{71983958-49E3-4F80-8C27-255CC93A85B7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2" creationId="{3FED87E9-7137-40E8-833D-DEBBAF0F6538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3" creationId="{08E8F308-3309-41BF-A8D4-F2E92DC11E5E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4" creationId="{2F47D7CE-4EEC-4ABA-A26C-D4D8CADDCA19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5" creationId="{F9908DCC-AE48-47B1-9293-E91B0AC39C02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6" creationId="{1E6BE6F8-C073-40B4-8174-5748C95A7190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7" creationId="{893F6925-7B7A-497B-A36F-31D5E6D30EA7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8" creationId="{4DDF4A8D-BB96-4DEC-8253-0FE1AB76B1DA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69" creationId="{AA736D56-2645-488E-8DC4-C440BCA36538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0" creationId="{890A2A65-662B-4BD7-BD41-6D628E8ED18F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1" creationId="{68DDB883-2328-413F-923B-F908454FD6BE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2" creationId="{65D9906F-DE06-4D33-8BED-E098AEBCF926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3" creationId="{98FE6EBE-64CF-486A-A7E6-BA2B4C552F5F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4" creationId="{1B395040-BECB-4CF6-B4C4-DA7F6FDE427D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5" creationId="{642C947C-8C86-4851-8A08-DCC12CD9F69F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6" creationId="{7BB2EC4C-03B3-462F-A0EC-E82209BB6AF5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7" creationId="{41DE8112-CB19-4AEC-ACFF-00204B2A00C7}"/>
          </ac:spMkLst>
        </pc:spChg>
        <pc:spChg chg="add del mod">
          <ac:chgData name="" userId="d5f0ba06c5dd00f9" providerId="LiveId" clId="{E6459565-8E19-4187-986A-8E2F9ECDBAC7}" dt="2023-06-06T14:12:26.514" v="4371"/>
          <ac:spMkLst>
            <pc:docMk/>
            <pc:sldMk cId="1689997174" sldId="372"/>
            <ac:spMk id="178" creationId="{E4615B9A-61DA-413A-93B1-68A24CE1AD37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2" creationId="{0511F83C-1E3D-4031-AA3C-97892D59235F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3" creationId="{0BEE4A19-8E90-40B8-80E8-47E46266A514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4" creationId="{0F83A4AE-B243-47BC-9AED-667C8180D4C9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5" creationId="{EC101EE1-5751-4D32-9C44-84BAFD0AECC6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6" creationId="{58ED6DE7-683F-47E8-B82A-9A97EBD4153F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7" creationId="{B46DE49D-6F50-43D4-8652-0C417A5C720C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8" creationId="{0077146F-2EE7-4F13-A77C-94C20674DF19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89" creationId="{323D2A74-1C53-43DF-8BDC-FD2F0BDC64BF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0" creationId="{CD105B34-C61C-44FA-897C-D5DD8C604A9C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1" creationId="{EB33299E-41EF-4FBC-A19E-840756092B57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2" creationId="{47997836-DA9A-4236-90BF-DE1BF8891534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3" creationId="{54AD40DC-2F8A-4694-990E-EDE9B6DEACA1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4" creationId="{10FD533B-8389-4100-B0A8-23B105CA4BF1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5" creationId="{A78AB8B3-9B3D-4EA2-890A-5096531EE21C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6" creationId="{51297B36-6D10-4B2C-9179-00971E6DB645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7" creationId="{C351CD58-9C78-4CD5-8A15-D7BD5DA05A7A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8" creationId="{BB30C461-E638-41C0-A9A9-A2DEEF80FD42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199" creationId="{AF22CC7B-3528-43D8-A7A0-A662B96EF95B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200" creationId="{BE009829-0755-42EE-A272-27A0F2C021E7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201" creationId="{96C1B571-DD7A-4358-8550-330197EF6DF2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202" creationId="{1DB5E819-7387-4FC9-9B85-D8F242246D74}"/>
          </ac:spMkLst>
        </pc:spChg>
        <pc:spChg chg="add del">
          <ac:chgData name="" userId="d5f0ba06c5dd00f9" providerId="LiveId" clId="{E6459565-8E19-4187-986A-8E2F9ECDBAC7}" dt="2023-06-06T14:16:12.792" v="4426"/>
          <ac:spMkLst>
            <pc:docMk/>
            <pc:sldMk cId="1689997174" sldId="372"/>
            <ac:spMk id="203" creationId="{C5B05B1B-8AFA-4E44-AEF9-23B51573D5C6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07" creationId="{1EDCAE11-22EB-41C8-97E6-CEBEED2F2F5B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08" creationId="{28F9B20E-B635-466B-A499-3258A35125AE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09" creationId="{3503A705-DA9D-4F98-9A0D-FA073F800BA6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10" creationId="{60131981-4D36-43EA-90AA-F0E91E08BA9A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22" creationId="{7A60EE67-1405-42E7-AABB-A1D3E1F29D8B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23" creationId="{DCF525A3-CB38-435C-9BE2-1250F185CE36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24" creationId="{7A270353-C1E0-4162-8022-A7CFDCD3F1DF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30" creationId="{48E28DA8-2ED9-4ECD-9D48-D1D65A290021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49" creationId="{F5B31FA7-1693-454F-8465-126F44554A31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50" creationId="{45FBB8BC-2AC9-4F3C-90EC-957602AFBD04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51" creationId="{8FA3812D-D2C9-413E-A4C2-0A1EB5296C61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52" creationId="{9A8A3C89-4808-46CF-8336-427EF72790E4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53" creationId="{47E4033F-7FE0-40D7-8E58-9B7481505889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54" creationId="{26EA0583-847E-4C01-8896-4A8B36BCC8DF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55" creationId="{24540353-CE3B-4695-9E22-B393F03E510B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64" creationId="{6763529D-955B-4816-84DA-C5B8EBABDE4A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65" creationId="{CFDD8B64-271A-4A20-A358-4C953AF0602E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266" creationId="{D06E2A01-1DAA-4196-BFF1-8DA711F12527}"/>
          </ac:spMkLst>
        </pc:spChg>
        <pc:spChg chg="mod">
          <ac:chgData name="" userId="d5f0ba06c5dd00f9" providerId="LiveId" clId="{E6459565-8E19-4187-986A-8E2F9ECDBAC7}" dt="2023-06-05T14:20:10.471" v="2577" actId="1076"/>
          <ac:spMkLst>
            <pc:docMk/>
            <pc:sldMk cId="1689997174" sldId="372"/>
            <ac:spMk id="282" creationId="{F5417A0F-CC62-4AF1-BE99-6B11E5B9AE8D}"/>
          </ac:spMkLst>
        </pc:spChg>
        <pc:spChg chg="mod">
          <ac:chgData name="" userId="d5f0ba06c5dd00f9" providerId="LiveId" clId="{E6459565-8E19-4187-986A-8E2F9ECDBAC7}" dt="2023-06-05T14:20:12.900" v="2578" actId="1076"/>
          <ac:spMkLst>
            <pc:docMk/>
            <pc:sldMk cId="1689997174" sldId="372"/>
            <ac:spMk id="283" creationId="{05C9604C-7A7C-4EF5-B1BB-FD6C491CE5C1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300" creationId="{AEAF4E29-ED01-4BE4-B279-E5F40D0675BD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301" creationId="{950F5717-2AF4-4971-B02F-D227E17AC454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302" creationId="{799E16FF-BF72-4B91-9DBA-14BA569770AA}"/>
          </ac:spMkLst>
        </pc:spChg>
        <pc:spChg chg="add del mod">
          <ac:chgData name="" userId="d5f0ba06c5dd00f9" providerId="LiveId" clId="{E6459565-8E19-4187-986A-8E2F9ECDBAC7}" dt="2023-06-06T14:16:03.569" v="4421"/>
          <ac:spMkLst>
            <pc:docMk/>
            <pc:sldMk cId="1689997174" sldId="372"/>
            <ac:spMk id="303" creationId="{A9408F48-974A-48FA-AE6D-64447C7FF393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07" creationId="{C38CE727-FBA9-403C-8DB1-07A96420B186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08" creationId="{BFE12F16-004D-491C-B852-DEB49E92FF3A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09" creationId="{4D6318B9-A412-407D-8BF5-2DDCC1D4E750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0" creationId="{BD4B32D3-C21F-4409-BFF9-49577D8DE41E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1" creationId="{D5C248F9-7D1F-4436-8868-62B7C7E940E2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2" creationId="{09B8CF4F-01D2-4AD4-89DD-BC1A6892F8E9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3" creationId="{2875910E-EFB3-46DE-BE1A-4342EC642D5B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4" creationId="{B4B5DA5A-C5C1-4738-8CDB-BF99C502C54E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5" creationId="{D56A4726-7470-4C28-B9D5-8A61660EB6AA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6" creationId="{DAD6A3B9-3D52-425B-8954-F16724C8AA0F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7" creationId="{B106E8EC-769D-4315-B4E2-C49D0017336C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8" creationId="{C71646C8-57AC-4E45-B475-2A97C7BDB88D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19" creationId="{1F2DA625-B20C-45A2-9A2E-39D840843AED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0" creationId="{A9DF1692-8280-4CF2-9C73-CF58F8303849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1" creationId="{CD117A97-560B-477B-8379-7C5B49395FE9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2" creationId="{2A818885-9B1C-4872-9217-CE085127B0AF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3" creationId="{62390D34-E385-4129-B777-2B62D2D2B750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4" creationId="{565C6F50-849B-4D7F-92EE-8387A238F5D1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5" creationId="{44DA79E4-F35A-470D-A44D-D606DF30F8BC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6" creationId="{32E3E301-6AE2-4F02-85A3-A67DA2D31886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7" creationId="{8AFE5C46-80BF-4708-8F7A-214329C8DCE8}"/>
          </ac:spMkLst>
        </pc:spChg>
        <pc:spChg chg="add del mod">
          <ac:chgData name="" userId="d5f0ba06c5dd00f9" providerId="LiveId" clId="{E6459565-8E19-4187-986A-8E2F9ECDBAC7}" dt="2023-06-06T14:16:11.618" v="4425"/>
          <ac:spMkLst>
            <pc:docMk/>
            <pc:sldMk cId="1689997174" sldId="372"/>
            <ac:spMk id="328" creationId="{7A3D71F9-92E7-49F8-989D-5B1B9DE0E9CB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2" creationId="{AF1E67B6-21BE-42B7-8491-38739C00AEA9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3" creationId="{B5EEA738-35A0-4E24-941E-04ACE59F07B6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4" creationId="{8E2EA3DE-3B45-4ED3-A14B-D08699D3A286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5" creationId="{E36FDBC7-D570-4FF9-8A90-89AC59E3834A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6" creationId="{3D87BC4A-0406-47BC-A71C-D799A37BA574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7" creationId="{7CF91C68-D3CF-4613-924A-A355DEC70790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8" creationId="{7DF6820B-F03E-418C-A216-AA8241932A95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39" creationId="{9DDD2172-3B57-4C07-B3C5-B3421E4BEA55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0" creationId="{7862D639-B734-4590-923B-894FE09F5EE8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1" creationId="{1EAFDB01-77E9-400B-9565-D608D63B14D9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2" creationId="{3A43DBA3-8EA0-4B45-9E8B-B53E4C5067BC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3" creationId="{E8D78633-8813-4E22-9C1C-F4C1CA09C7D6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4" creationId="{310F3C03-4C7A-412B-BEE6-5E2A14BF60EB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5" creationId="{6FE2A5E8-C66C-4582-81CC-B84ACAC0D7DD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6" creationId="{BE446D92-DC22-4A55-8F08-9C215FEEF8CB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7" creationId="{B4D3DEC8-4175-43C3-92AC-AC96DB3F0449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8" creationId="{5C9638FF-4043-4E5D-9BA8-D32450DF0B83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49" creationId="{E2C2907F-DBC7-4B15-BC54-1941CA180215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50" creationId="{09025F93-B4F5-40A6-8023-F8E6224286C2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51" creationId="{5374E84D-3384-4824-B196-DFD6B0041ADB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52" creationId="{DFAF0190-7749-4D15-B0E4-CF25A9CFB1B9}"/>
          </ac:spMkLst>
        </pc:spChg>
        <pc:spChg chg="add del">
          <ac:chgData name="" userId="d5f0ba06c5dd00f9" providerId="LiveId" clId="{E6459565-8E19-4187-986A-8E2F9ECDBAC7}" dt="2023-06-06T14:16:18.538" v="4428"/>
          <ac:spMkLst>
            <pc:docMk/>
            <pc:sldMk cId="1689997174" sldId="372"/>
            <ac:spMk id="353" creationId="{2FEFF97F-F396-4237-A4BB-4B54A8AF16C0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54" creationId="{05D38BE0-AE98-48A6-911B-FEEF71084CBD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55" creationId="{6E2F0C10-9BBA-4601-AA0B-3BF721282ADF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56" creationId="{9AFDB989-130F-48E3-B4D9-DC4CD725EC83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57" creationId="{317C5F14-97B2-45C3-8315-615F06D81027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58" creationId="{02A1B677-6864-4EF6-B289-F354E87432E0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59" creationId="{78861795-2FBB-4331-A4FE-0A6A7FA83B2D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0" creationId="{F5F7AE34-49BA-4933-8BAB-9DDE0B87ACBA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1" creationId="{62C2032C-D88B-41BC-84A7-536C9BBCC46C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2" creationId="{DD4D1E62-34DF-4255-AAE6-606E7F5BC4DE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3" creationId="{A7975E22-F748-4DBA-9CF3-FA6A6A379AB3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4" creationId="{0A9E44B5-658D-4DB3-A11E-94F4B65DA227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5" creationId="{9D085D3B-1538-445D-B846-3B8410218795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6" creationId="{A2C8C233-4A07-49E4-B9B7-ED28BEA95924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7" creationId="{6238C40B-8296-4C4B-8FF0-8FBCDB433038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8" creationId="{EA0DAF1A-9E9A-4C4F-8FD7-5165391A0D4B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69" creationId="{B3A9904B-3BC6-427A-92B4-3A88FC8150A9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0" creationId="{CCF404D2-285C-4B33-B7F6-1FE2DA50982E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1" creationId="{7BE5E689-0F3D-40C8-A665-B4725C3E5FE4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2" creationId="{0CE9BD2B-36A1-441B-B5F6-644D58C0BC56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3" creationId="{84EA26AA-61C8-469F-AD57-55F5DA6133CE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4" creationId="{EDA0AEAE-E63A-498A-B9D4-E963CD253A71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5" creationId="{C2AB3860-E910-4DF9-9DDD-01924809E5E5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6" creationId="{96AA6E67-95EC-452C-88C2-C833D2A39957}"/>
          </ac:spMkLst>
        </pc:spChg>
        <pc:spChg chg="add">
          <ac:chgData name="" userId="d5f0ba06c5dd00f9" providerId="LiveId" clId="{E6459565-8E19-4187-986A-8E2F9ECDBAC7}" dt="2023-06-06T14:16:45.845" v="4429"/>
          <ac:spMkLst>
            <pc:docMk/>
            <pc:sldMk cId="1689997174" sldId="372"/>
            <ac:spMk id="377" creationId="{83343DCD-C6D3-4EDD-83A0-E6881BB1BFBC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78" creationId="{3313F1A7-DC16-4BB0-A33E-6F87BF9A23EE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79" creationId="{88FCEEE3-2406-498C-8508-E0CEE2D1E1A5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0" creationId="{5EAE210D-ABEE-420E-B9D8-C4D599060299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1" creationId="{65C1FAAE-50A1-4781-9DAA-F7AF6B34DFED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2" creationId="{D43065B3-90C3-4A3C-BE91-DC5EA92AF592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3" creationId="{31CEB9AF-937D-4D8B-B496-E2A36AC04DD7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4" creationId="{00E0C9A5-25B1-4F64-B165-2E854184604A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5" creationId="{8221784C-5F31-4A78-8A1D-C432211DC3CC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6" creationId="{DE60487D-620C-4DAB-9E84-4D929B032601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7" creationId="{B88DD7D1-2110-4923-8B68-64F045B38AB0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8" creationId="{9C7E81A2-EB4E-43CA-A03C-F9B9B1041083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89" creationId="{AF0B6A6B-DDE0-48B0-84CD-909D0EA38672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0" creationId="{754F1153-CDD0-4054-8061-2F4F5E3F5425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1" creationId="{A65AEB2F-0D95-4246-BA6D-A94963C4D890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2" creationId="{855DE07F-FA70-4B3A-8B3F-8FCE14A3E5AC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3" creationId="{8C7A5FDE-9E1C-46E1-AB8C-E5EC33737A56}"/>
          </ac:spMkLst>
        </pc:spChg>
        <pc:spChg chg="add mod">
          <ac:chgData name="" userId="d5f0ba06c5dd00f9" providerId="LiveId" clId="{E6459565-8E19-4187-986A-8E2F9ECDBAC7}" dt="2023-06-06T14:17:30.940" v="4432" actId="1076"/>
          <ac:spMkLst>
            <pc:docMk/>
            <pc:sldMk cId="1689997174" sldId="372"/>
            <ac:spMk id="394" creationId="{2CB4D066-BF02-4F28-84AD-DBA227B7EE0D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5" creationId="{A03512B6-45AC-4905-A820-B515C8398075}"/>
          </ac:spMkLst>
        </pc:spChg>
        <pc:spChg chg="add mod">
          <ac:chgData name="" userId="d5f0ba06c5dd00f9" providerId="LiveId" clId="{E6459565-8E19-4187-986A-8E2F9ECDBAC7}" dt="2023-06-06T14:17:34.355" v="4433" actId="1076"/>
          <ac:spMkLst>
            <pc:docMk/>
            <pc:sldMk cId="1689997174" sldId="372"/>
            <ac:spMk id="396" creationId="{644F0855-12F1-45DE-8955-F22204586F7A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7" creationId="{9C48584A-03CB-476A-9965-13A78833E6FB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8" creationId="{9DBEE1C6-1AF0-47FE-8201-7A081853D7F3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399" creationId="{B2B84431-EFCD-44F2-9C05-383D6ABF8D51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400" creationId="{3581D181-2B62-4A5A-A205-12CBFF190910}"/>
          </ac:spMkLst>
        </pc:spChg>
        <pc:spChg chg="add mod">
          <ac:chgData name="" userId="d5f0ba06c5dd00f9" providerId="LiveId" clId="{E6459565-8E19-4187-986A-8E2F9ECDBAC7}" dt="2023-06-06T14:16:53.100" v="4431" actId="1076"/>
          <ac:spMkLst>
            <pc:docMk/>
            <pc:sldMk cId="1689997174" sldId="372"/>
            <ac:spMk id="401" creationId="{2974D34E-7340-4DB9-BB55-3322FB46FB53}"/>
          </ac:spMkLst>
        </pc:spChg>
        <pc:grpChg chg="add mod">
          <ac:chgData name="" userId="d5f0ba06c5dd00f9" providerId="LiveId" clId="{E6459565-8E19-4187-986A-8E2F9ECDBAC7}" dt="2023-06-05T14:20:02.495" v="2574" actId="1076"/>
          <ac:grpSpMkLst>
            <pc:docMk/>
            <pc:sldMk cId="1689997174" sldId="372"/>
            <ac:grpSpMk id="121" creationId="{4F1618AD-8308-487F-86A3-27672AFFF640}"/>
          </ac:grpSpMkLst>
        </pc:grpChg>
        <pc:grpChg chg="add del mod">
          <ac:chgData name="" userId="d5f0ba06c5dd00f9" providerId="LiveId" clId="{E6459565-8E19-4187-986A-8E2F9ECDBAC7}" dt="2023-06-05T14:20:39.155" v="2591" actId="571"/>
          <ac:grpSpMkLst>
            <pc:docMk/>
            <pc:sldMk cId="1689997174" sldId="372"/>
            <ac:grpSpMk id="124" creationId="{936D8DDA-D8C1-4345-A37C-A33744224B51}"/>
          </ac:grpSpMkLst>
        </pc:grpChg>
        <pc:grpChg chg="add del">
          <ac:chgData name="" userId="d5f0ba06c5dd00f9" providerId="LiveId" clId="{E6459565-8E19-4187-986A-8E2F9ECDBAC7}" dt="2023-06-05T14:20:33.477" v="2589"/>
          <ac:grpSpMkLst>
            <pc:docMk/>
            <pc:sldMk cId="1689997174" sldId="372"/>
            <ac:grpSpMk id="128" creationId="{07551F59-CECA-4FA9-B4F6-F186F07131B6}"/>
          </ac:grpSpMkLst>
        </pc:grpChg>
        <pc:grpChg chg="add">
          <ac:chgData name="" userId="d5f0ba06c5dd00f9" providerId="LiveId" clId="{E6459565-8E19-4187-986A-8E2F9ECDBAC7}" dt="2023-06-05T14:20:52.347" v="2598"/>
          <ac:grpSpMkLst>
            <pc:docMk/>
            <pc:sldMk cId="1689997174" sldId="372"/>
            <ac:grpSpMk id="132" creationId="{1FB1F602-F1DB-4A10-B751-C56A41B25A60}"/>
          </ac:grpSpMkLst>
        </pc:grpChg>
        <pc:grpChg chg="add">
          <ac:chgData name="" userId="d5f0ba06c5dd00f9" providerId="LiveId" clId="{E6459565-8E19-4187-986A-8E2F9ECDBAC7}" dt="2023-06-05T14:21:27.014" v="2603"/>
          <ac:grpSpMkLst>
            <pc:docMk/>
            <pc:sldMk cId="1689997174" sldId="372"/>
            <ac:grpSpMk id="136" creationId="{A561826B-6BB8-4104-A90C-50F80C5A8583}"/>
          </ac:grpSpMkLst>
        </pc:grpChg>
        <pc:grpChg chg="add del">
          <ac:chgData name="" userId="d5f0ba06c5dd00f9" providerId="LiveId" clId="{E6459565-8E19-4187-986A-8E2F9ECDBAC7}" dt="2023-06-06T14:16:12.792" v="4426"/>
          <ac:grpSpMkLst>
            <pc:docMk/>
            <pc:sldMk cId="1689997174" sldId="372"/>
            <ac:grpSpMk id="179" creationId="{537A23EE-6094-4501-B2BB-1807EAC59A31}"/>
          </ac:grpSpMkLst>
        </pc:grpChg>
        <pc:grpChg chg="add del mod">
          <ac:chgData name="" userId="d5f0ba06c5dd00f9" providerId="LiveId" clId="{E6459565-8E19-4187-986A-8E2F9ECDBAC7}" dt="2023-06-06T14:16:03.569" v="4421"/>
          <ac:grpSpMkLst>
            <pc:docMk/>
            <pc:sldMk cId="1689997174" sldId="372"/>
            <ac:grpSpMk id="204" creationId="{DC8F45C1-312E-49B2-98E1-A434BE9A2188}"/>
          </ac:grpSpMkLst>
        </pc:grpChg>
        <pc:grpChg chg="mod">
          <ac:chgData name="" userId="d5f0ba06c5dd00f9" providerId="LiveId" clId="{E6459565-8E19-4187-986A-8E2F9ECDBAC7}" dt="2023-06-05T14:20:21.541" v="2583" actId="1076"/>
          <ac:grpSpMkLst>
            <pc:docMk/>
            <pc:sldMk cId="1689997174" sldId="372"/>
            <ac:grpSpMk id="245" creationId="{D87328E8-AC22-4DE5-9600-2ACC3E7A0B9C}"/>
          </ac:grpSpMkLst>
        </pc:grpChg>
        <pc:grpChg chg="del mod">
          <ac:chgData name="" userId="d5f0ba06c5dd00f9" providerId="LiveId" clId="{E6459565-8E19-4187-986A-8E2F9ECDBAC7}" dt="2023-06-05T14:19:33.544" v="2562"/>
          <ac:grpSpMkLst>
            <pc:docMk/>
            <pc:sldMk cId="1689997174" sldId="372"/>
            <ac:grpSpMk id="249" creationId="{38FF3EAA-F7C4-4D0E-8322-68C129AFE80D}"/>
          </ac:grpSpMkLst>
        </pc:grpChg>
        <pc:grpChg chg="del mod">
          <ac:chgData name="" userId="d5f0ba06c5dd00f9" providerId="LiveId" clId="{E6459565-8E19-4187-986A-8E2F9ECDBAC7}" dt="2023-06-05T14:20:51.543" v="2597"/>
          <ac:grpSpMkLst>
            <pc:docMk/>
            <pc:sldMk cId="1689997174" sldId="372"/>
            <ac:grpSpMk id="252" creationId="{B8C7771A-4D89-4881-AF30-DADAFA87C7C0}"/>
          </ac:grpSpMkLst>
        </pc:grpChg>
        <pc:grpChg chg="mod">
          <ac:chgData name="" userId="d5f0ba06c5dd00f9" providerId="LiveId" clId="{E6459565-8E19-4187-986A-8E2F9ECDBAC7}" dt="2023-06-05T14:19:30.603" v="2560" actId="1076"/>
          <ac:grpSpMkLst>
            <pc:docMk/>
            <pc:sldMk cId="1689997174" sldId="372"/>
            <ac:grpSpMk id="260" creationId="{096CC55E-6E3B-42A5-B14B-A1C45093FE76}"/>
          </ac:grpSpMkLst>
        </pc:grpChg>
        <pc:grpChg chg="del mod">
          <ac:chgData name="" userId="d5f0ba06c5dd00f9" providerId="LiveId" clId="{E6459565-8E19-4187-986A-8E2F9ECDBAC7}" dt="2023-06-05T14:21:26.432" v="2602"/>
          <ac:grpSpMkLst>
            <pc:docMk/>
            <pc:sldMk cId="1689997174" sldId="372"/>
            <ac:grpSpMk id="264" creationId="{762ADEAF-25F9-4619-A7B7-9E3E3C8F5BEE}"/>
          </ac:grpSpMkLst>
        </pc:grpChg>
        <pc:grpChg chg="mod">
          <ac:chgData name="" userId="d5f0ba06c5dd00f9" providerId="LiveId" clId="{E6459565-8E19-4187-986A-8E2F9ECDBAC7}" dt="2023-06-05T14:20:27.614" v="2585" actId="1076"/>
          <ac:grpSpMkLst>
            <pc:docMk/>
            <pc:sldMk cId="1689997174" sldId="372"/>
            <ac:grpSpMk id="276" creationId="{36356E3E-A2D6-4A2B-98DD-4001660AD7C0}"/>
          </ac:grpSpMkLst>
        </pc:grpChg>
        <pc:grpChg chg="mod">
          <ac:chgData name="" userId="d5f0ba06c5dd00f9" providerId="LiveId" clId="{E6459565-8E19-4187-986A-8E2F9ECDBAC7}" dt="2023-06-05T14:20:06.291" v="2575" actId="1076"/>
          <ac:grpSpMkLst>
            <pc:docMk/>
            <pc:sldMk cId="1689997174" sldId="372"/>
            <ac:grpSpMk id="279" creationId="{F33DA7AF-CF27-4804-984A-78C0F9533A17}"/>
          </ac:grpSpMkLst>
        </pc:grpChg>
        <pc:grpChg chg="mod">
          <ac:chgData name="" userId="d5f0ba06c5dd00f9" providerId="LiveId" clId="{E6459565-8E19-4187-986A-8E2F9ECDBAC7}" dt="2023-06-05T14:19:12.833" v="2552" actId="1076"/>
          <ac:grpSpMkLst>
            <pc:docMk/>
            <pc:sldMk cId="1689997174" sldId="372"/>
            <ac:grpSpMk id="284" creationId="{41EC4400-DA88-4DE6-8B8B-5B25A6209417}"/>
          </ac:grpSpMkLst>
        </pc:grpChg>
        <pc:grpChg chg="add del mod">
          <ac:chgData name="" userId="d5f0ba06c5dd00f9" providerId="LiveId" clId="{E6459565-8E19-4187-986A-8E2F9ECDBAC7}" dt="2023-06-06T14:16:11.618" v="4425"/>
          <ac:grpSpMkLst>
            <pc:docMk/>
            <pc:sldMk cId="1689997174" sldId="372"/>
            <ac:grpSpMk id="304" creationId="{66A84629-EEF2-4DED-A926-844FE334A06A}"/>
          </ac:grpSpMkLst>
        </pc:grpChg>
        <pc:grpChg chg="add del">
          <ac:chgData name="" userId="d5f0ba06c5dd00f9" providerId="LiveId" clId="{E6459565-8E19-4187-986A-8E2F9ECDBAC7}" dt="2023-06-06T14:16:18.538" v="4428"/>
          <ac:grpSpMkLst>
            <pc:docMk/>
            <pc:sldMk cId="1689997174" sldId="372"/>
            <ac:grpSpMk id="329" creationId="{AB3D2016-C667-4D8E-9B60-4939530C61F7}"/>
          </ac:grpSpMkLst>
        </pc:grpChg>
      </pc:sldChg>
      <pc:sldChg chg="addSp delSp modSp add modTransition modAnim">
        <pc:chgData name="" userId="d5f0ba06c5dd00f9" providerId="LiveId" clId="{E6459565-8E19-4187-986A-8E2F9ECDBAC7}" dt="2023-06-05T16:36:15.701" v="3900"/>
        <pc:sldMkLst>
          <pc:docMk/>
          <pc:sldMk cId="3874664476" sldId="374"/>
        </pc:sldMkLst>
        <pc:spChg chg="mod">
          <ac:chgData name="" userId="d5f0ba06c5dd00f9" providerId="LiveId" clId="{E6459565-8E19-4187-986A-8E2F9ECDBAC7}" dt="2023-06-05T14:37:55.615" v="2998" actId="1076"/>
          <ac:spMkLst>
            <pc:docMk/>
            <pc:sldMk cId="3874664476" sldId="374"/>
            <ac:spMk id="2" creationId="{00000000-0000-0000-0000-000000000000}"/>
          </ac:spMkLst>
        </pc:spChg>
        <pc:spChg chg="mod topLvl">
          <ac:chgData name="" userId="d5f0ba06c5dd00f9" providerId="LiveId" clId="{E6459565-8E19-4187-986A-8E2F9ECDBAC7}" dt="2023-06-05T14:35:50.577" v="2947" actId="165"/>
          <ac:spMkLst>
            <pc:docMk/>
            <pc:sldMk cId="3874664476" sldId="374"/>
            <ac:spMk id="4" creationId="{31AC5AE4-04F3-40BB-AD6E-DE9A57DF4CE8}"/>
          </ac:spMkLst>
        </pc:spChg>
        <pc:spChg chg="mod topLvl">
          <ac:chgData name="" userId="d5f0ba06c5dd00f9" providerId="LiveId" clId="{E6459565-8E19-4187-986A-8E2F9ECDBAC7}" dt="2023-06-05T14:35:50.577" v="2947" actId="165"/>
          <ac:spMkLst>
            <pc:docMk/>
            <pc:sldMk cId="3874664476" sldId="374"/>
            <ac:spMk id="6" creationId="{6D7FBA7B-F2DE-4ACB-8E59-6D16590679A1}"/>
          </ac:spMkLst>
        </pc:spChg>
        <pc:spChg chg="del mod topLvl">
          <ac:chgData name="" userId="d5f0ba06c5dd00f9" providerId="LiveId" clId="{E6459565-8E19-4187-986A-8E2F9ECDBAC7}" dt="2023-06-05T14:36:01.161" v="2949" actId="478"/>
          <ac:spMkLst>
            <pc:docMk/>
            <pc:sldMk cId="3874664476" sldId="374"/>
            <ac:spMk id="7" creationId="{017E73DE-A51C-4262-B8A8-36F854DF51A4}"/>
          </ac:spMkLst>
        </pc:spChg>
        <pc:spChg chg="del mod topLvl">
          <ac:chgData name="" userId="d5f0ba06c5dd00f9" providerId="LiveId" clId="{E6459565-8E19-4187-986A-8E2F9ECDBAC7}" dt="2023-06-05T14:35:58.447" v="2948" actId="478"/>
          <ac:spMkLst>
            <pc:docMk/>
            <pc:sldMk cId="3874664476" sldId="374"/>
            <ac:spMk id="8" creationId="{D56A7DDE-6B66-47D0-9047-B7180C6D7738}"/>
          </ac:spMkLst>
        </pc:spChg>
        <pc:spChg chg="mod topLvl">
          <ac:chgData name="" userId="d5f0ba06c5dd00f9" providerId="LiveId" clId="{E6459565-8E19-4187-986A-8E2F9ECDBAC7}" dt="2023-06-05T14:37:01.523" v="2985" actId="207"/>
          <ac:spMkLst>
            <pc:docMk/>
            <pc:sldMk cId="3874664476" sldId="374"/>
            <ac:spMk id="9" creationId="{3301B687-062D-4413-B878-7F60290F78C1}"/>
          </ac:spMkLst>
        </pc:spChg>
        <pc:spChg chg="add del mod topLvl">
          <ac:chgData name="" userId="d5f0ba06c5dd00f9" providerId="LiveId" clId="{E6459565-8E19-4187-986A-8E2F9ECDBAC7}" dt="2023-06-05T16:07:42.927" v="3366" actId="478"/>
          <ac:spMkLst>
            <pc:docMk/>
            <pc:sldMk cId="3874664476" sldId="374"/>
            <ac:spMk id="10" creationId="{74439311-0CD6-45B1-819B-D324E3F3287E}"/>
          </ac:spMkLst>
        </pc:spChg>
        <pc:spChg chg="del mod topLvl">
          <ac:chgData name="" userId="d5f0ba06c5dd00f9" providerId="LiveId" clId="{E6459565-8E19-4187-986A-8E2F9ECDBAC7}" dt="2023-06-05T14:36:01.161" v="2949" actId="478"/>
          <ac:spMkLst>
            <pc:docMk/>
            <pc:sldMk cId="3874664476" sldId="374"/>
            <ac:spMk id="11" creationId="{D0EFFF4A-6C80-4B0A-8722-A1D987CA1FA4}"/>
          </ac:spMkLst>
        </pc:spChg>
        <pc:spChg chg="del mod topLvl">
          <ac:chgData name="" userId="d5f0ba06c5dd00f9" providerId="LiveId" clId="{E6459565-8E19-4187-986A-8E2F9ECDBAC7}" dt="2023-06-05T14:35:58.447" v="2948" actId="478"/>
          <ac:spMkLst>
            <pc:docMk/>
            <pc:sldMk cId="3874664476" sldId="374"/>
            <ac:spMk id="12" creationId="{E2BA8F7A-BFF6-4EA6-937A-B83E6E78CE9B}"/>
          </ac:spMkLst>
        </pc:spChg>
        <pc:spChg chg="del mod">
          <ac:chgData name="" userId="d5f0ba06c5dd00f9" providerId="LiveId" clId="{E6459565-8E19-4187-986A-8E2F9ECDBAC7}" dt="2023-06-05T14:37:34.188" v="2991" actId="478"/>
          <ac:spMkLst>
            <pc:docMk/>
            <pc:sldMk cId="3874664476" sldId="374"/>
            <ac:spMk id="24" creationId="{C598D403-9D96-40FA-B9EB-186781B515BF}"/>
          </ac:spMkLst>
        </pc:spChg>
        <pc:spChg chg="mod">
          <ac:chgData name="" userId="d5f0ba06c5dd00f9" providerId="LiveId" clId="{E6459565-8E19-4187-986A-8E2F9ECDBAC7}" dt="2023-06-05T14:38:21.843" v="3006" actId="207"/>
          <ac:spMkLst>
            <pc:docMk/>
            <pc:sldMk cId="3874664476" sldId="374"/>
            <ac:spMk id="25" creationId="{83EC5968-2E15-4C2A-B414-0BE87800EA8A}"/>
          </ac:spMkLst>
        </pc:spChg>
        <pc:spChg chg="del">
          <ac:chgData name="" userId="d5f0ba06c5dd00f9" providerId="LiveId" clId="{E6459565-8E19-4187-986A-8E2F9ECDBAC7}" dt="2023-06-05T14:34:31.570" v="2934" actId="478"/>
          <ac:spMkLst>
            <pc:docMk/>
            <pc:sldMk cId="3874664476" sldId="374"/>
            <ac:spMk id="26" creationId="{A1103F48-9FEE-4A30-B9BA-53547D7295C4}"/>
          </ac:spMkLst>
        </pc:spChg>
        <pc:spChg chg="del">
          <ac:chgData name="" userId="d5f0ba06c5dd00f9" providerId="LiveId" clId="{E6459565-8E19-4187-986A-8E2F9ECDBAC7}" dt="2023-06-05T14:34:31.570" v="2934" actId="478"/>
          <ac:spMkLst>
            <pc:docMk/>
            <pc:sldMk cId="3874664476" sldId="374"/>
            <ac:spMk id="27" creationId="{912B99FC-0D92-4D34-B50C-D114D3E4DC0A}"/>
          </ac:spMkLst>
        </pc:spChg>
        <pc:spChg chg="del">
          <ac:chgData name="" userId="d5f0ba06c5dd00f9" providerId="LiveId" clId="{E6459565-8E19-4187-986A-8E2F9ECDBAC7}" dt="2023-06-05T14:33:33.401" v="2717" actId="478"/>
          <ac:spMkLst>
            <pc:docMk/>
            <pc:sldMk cId="3874664476" sldId="374"/>
            <ac:spMk id="28" creationId="{986B53E2-1AF7-46B4-986C-F0A56B253CD5}"/>
          </ac:spMkLst>
        </pc:spChg>
        <pc:spChg chg="del">
          <ac:chgData name="" userId="d5f0ba06c5dd00f9" providerId="LiveId" clId="{E6459565-8E19-4187-986A-8E2F9ECDBAC7}" dt="2023-06-05T14:33:33.401" v="2717" actId="478"/>
          <ac:spMkLst>
            <pc:docMk/>
            <pc:sldMk cId="3874664476" sldId="374"/>
            <ac:spMk id="29" creationId="{98EC31EC-FA9D-4301-A74E-0EAEF2CF6A65}"/>
          </ac:spMkLst>
        </pc:spChg>
        <pc:spChg chg="del">
          <ac:chgData name="" userId="d5f0ba06c5dd00f9" providerId="LiveId" clId="{E6459565-8E19-4187-986A-8E2F9ECDBAC7}" dt="2023-06-05T14:33:33.401" v="2717" actId="478"/>
          <ac:spMkLst>
            <pc:docMk/>
            <pc:sldMk cId="3874664476" sldId="374"/>
            <ac:spMk id="30" creationId="{FC4FE9B3-D421-49F4-AC22-63939EEA5983}"/>
          </ac:spMkLst>
        </pc:spChg>
        <pc:spChg chg="del">
          <ac:chgData name="" userId="d5f0ba06c5dd00f9" providerId="LiveId" clId="{E6459565-8E19-4187-986A-8E2F9ECDBAC7}" dt="2023-06-05T14:33:33.401" v="2717" actId="478"/>
          <ac:spMkLst>
            <pc:docMk/>
            <pc:sldMk cId="3874664476" sldId="374"/>
            <ac:spMk id="31" creationId="{F9096C41-827F-45A1-8B47-DF8DD2D81F2F}"/>
          </ac:spMkLst>
        </pc:spChg>
        <pc:spChg chg="mod">
          <ac:chgData name="" userId="d5f0ba06c5dd00f9" providerId="LiveId" clId="{E6459565-8E19-4187-986A-8E2F9ECDBAC7}" dt="2023-06-05T14:36:39.985" v="2982" actId="255"/>
          <ac:spMkLst>
            <pc:docMk/>
            <pc:sldMk cId="3874664476" sldId="374"/>
            <ac:spMk id="32" creationId="{7B079D5A-999B-441C-80EE-B711166105DE}"/>
          </ac:spMkLst>
        </pc:spChg>
        <pc:spChg chg="del">
          <ac:chgData name="" userId="d5f0ba06c5dd00f9" providerId="LiveId" clId="{E6459565-8E19-4187-986A-8E2F9ECDBAC7}" dt="2023-06-05T16:07:44.615" v="3367" actId="478"/>
          <ac:spMkLst>
            <pc:docMk/>
            <pc:sldMk cId="3874664476" sldId="374"/>
            <ac:spMk id="33" creationId="{9F2DD983-58B7-459F-A1C1-D31E4C44975E}"/>
          </ac:spMkLst>
        </pc:spChg>
        <pc:spChg chg="del">
          <ac:chgData name="" userId="d5f0ba06c5dd00f9" providerId="LiveId" clId="{E6459565-8E19-4187-986A-8E2F9ECDBAC7}" dt="2023-06-05T16:07:38.449" v="3364" actId="478"/>
          <ac:spMkLst>
            <pc:docMk/>
            <pc:sldMk cId="3874664476" sldId="374"/>
            <ac:spMk id="34" creationId="{582845E6-E870-435A-A35E-3877E7E8EF54}"/>
          </ac:spMkLst>
        </pc:spChg>
        <pc:spChg chg="del">
          <ac:chgData name="" userId="d5f0ba06c5dd00f9" providerId="LiveId" clId="{E6459565-8E19-4187-986A-8E2F9ECDBAC7}" dt="2023-06-05T16:07:46.016" v="3368" actId="478"/>
          <ac:spMkLst>
            <pc:docMk/>
            <pc:sldMk cId="3874664476" sldId="374"/>
            <ac:spMk id="35" creationId="{3E3E5747-0880-42F3-9661-C4844BE24B2A}"/>
          </ac:spMkLst>
        </pc:spChg>
        <pc:spChg chg="del">
          <ac:chgData name="" userId="d5f0ba06c5dd00f9" providerId="LiveId" clId="{E6459565-8E19-4187-986A-8E2F9ECDBAC7}" dt="2023-06-05T14:35:58.447" v="2948" actId="478"/>
          <ac:spMkLst>
            <pc:docMk/>
            <pc:sldMk cId="3874664476" sldId="374"/>
            <ac:spMk id="36" creationId="{2EA46550-3E91-4467-AC5F-AD58E63D3219}"/>
          </ac:spMkLst>
        </pc:spChg>
        <pc:spChg chg="del">
          <ac:chgData name="" userId="d5f0ba06c5dd00f9" providerId="LiveId" clId="{E6459565-8E19-4187-986A-8E2F9ECDBAC7}" dt="2023-06-05T16:07:35.443" v="3363" actId="478"/>
          <ac:spMkLst>
            <pc:docMk/>
            <pc:sldMk cId="3874664476" sldId="374"/>
            <ac:spMk id="37" creationId="{AF7E810A-ECDB-414D-85B4-F59E65573831}"/>
          </ac:spMkLst>
        </pc:spChg>
        <pc:spChg chg="del">
          <ac:chgData name="" userId="d5f0ba06c5dd00f9" providerId="LiveId" clId="{E6459565-8E19-4187-986A-8E2F9ECDBAC7}" dt="2023-06-05T14:35:58.447" v="2948" actId="478"/>
          <ac:spMkLst>
            <pc:docMk/>
            <pc:sldMk cId="3874664476" sldId="374"/>
            <ac:spMk id="39" creationId="{FC3F0F99-1399-42D6-A7C8-A7DA2F74B7C5}"/>
          </ac:spMkLst>
        </pc:spChg>
        <pc:spChg chg="add mod">
          <ac:chgData name="" userId="d5f0ba06c5dd00f9" providerId="LiveId" clId="{E6459565-8E19-4187-986A-8E2F9ECDBAC7}" dt="2023-06-05T14:37:29.877" v="2990"/>
          <ac:spMkLst>
            <pc:docMk/>
            <pc:sldMk cId="3874664476" sldId="374"/>
            <ac:spMk id="41" creationId="{D3663AEA-6229-4F86-AEB1-1DDE23E25D7F}"/>
          </ac:spMkLst>
        </pc:spChg>
        <pc:spChg chg="add mod">
          <ac:chgData name="" userId="d5f0ba06c5dd00f9" providerId="LiveId" clId="{E6459565-8E19-4187-986A-8E2F9ECDBAC7}" dt="2023-06-05T14:37:29.877" v="2990"/>
          <ac:spMkLst>
            <pc:docMk/>
            <pc:sldMk cId="3874664476" sldId="374"/>
            <ac:spMk id="42" creationId="{256282BB-8D76-4116-9BE2-137195828901}"/>
          </ac:spMkLst>
        </pc:spChg>
        <pc:grpChg chg="del">
          <ac:chgData name="" userId="d5f0ba06c5dd00f9" providerId="LiveId" clId="{E6459565-8E19-4187-986A-8E2F9ECDBAC7}" dt="2023-06-05T14:35:50.577" v="2947" actId="165"/>
          <ac:grpSpMkLst>
            <pc:docMk/>
            <pc:sldMk cId="3874664476" sldId="374"/>
            <ac:grpSpMk id="3" creationId="{0ACD0782-97CC-4391-BC23-591A1D120F03}"/>
          </ac:grpSpMkLst>
        </pc:grpChg>
        <pc:grpChg chg="mod topLvl">
          <ac:chgData name="" userId="d5f0ba06c5dd00f9" providerId="LiveId" clId="{E6459565-8E19-4187-986A-8E2F9ECDBAC7}" dt="2023-06-05T14:35:50.577" v="2947" actId="165"/>
          <ac:grpSpMkLst>
            <pc:docMk/>
            <pc:sldMk cId="3874664476" sldId="374"/>
            <ac:grpSpMk id="5" creationId="{8E6C51EC-E12D-43A2-81B9-4DE91431FF42}"/>
          </ac:grpSpMkLst>
        </pc:grpChg>
        <pc:cxnChg chg="del mod topLvl">
          <ac:chgData name="" userId="d5f0ba06c5dd00f9" providerId="LiveId" clId="{E6459565-8E19-4187-986A-8E2F9ECDBAC7}" dt="2023-06-05T14:35:58.447" v="2948" actId="478"/>
          <ac:cxnSpMkLst>
            <pc:docMk/>
            <pc:sldMk cId="3874664476" sldId="374"/>
            <ac:cxnSpMk id="13" creationId="{30591FA1-BFE9-4BAF-8167-510AFDD2E7A9}"/>
          </ac:cxnSpMkLst>
        </pc:cxnChg>
        <pc:cxnChg chg="mod topLvl">
          <ac:chgData name="" userId="d5f0ba06c5dd00f9" providerId="LiveId" clId="{E6459565-8E19-4187-986A-8E2F9ECDBAC7}" dt="2023-06-05T14:35:50.577" v="2947" actId="165"/>
          <ac:cxnSpMkLst>
            <pc:docMk/>
            <pc:sldMk cId="3874664476" sldId="374"/>
            <ac:cxnSpMk id="14" creationId="{EA92C96E-3211-43DC-9CD7-90C319A6E93B}"/>
          </ac:cxnSpMkLst>
        </pc:cxnChg>
        <pc:cxnChg chg="del mod topLvl">
          <ac:chgData name="" userId="d5f0ba06c5dd00f9" providerId="LiveId" clId="{E6459565-8E19-4187-986A-8E2F9ECDBAC7}" dt="2023-06-05T14:35:58.447" v="2948" actId="478"/>
          <ac:cxnSpMkLst>
            <pc:docMk/>
            <pc:sldMk cId="3874664476" sldId="374"/>
            <ac:cxnSpMk id="15" creationId="{2D52BC16-9913-40CF-8EFD-B1C66065E647}"/>
          </ac:cxnSpMkLst>
        </pc:cxnChg>
        <pc:cxnChg chg="mod topLvl">
          <ac:chgData name="" userId="d5f0ba06c5dd00f9" providerId="LiveId" clId="{E6459565-8E19-4187-986A-8E2F9ECDBAC7}" dt="2023-06-05T14:35:50.577" v="2947" actId="165"/>
          <ac:cxnSpMkLst>
            <pc:docMk/>
            <pc:sldMk cId="3874664476" sldId="374"/>
            <ac:cxnSpMk id="16" creationId="{8B677E43-D241-4A4C-87F2-17934BB93656}"/>
          </ac:cxnSpMkLst>
        </pc:cxnChg>
        <pc:cxnChg chg="del mod topLvl">
          <ac:chgData name="" userId="d5f0ba06c5dd00f9" providerId="LiveId" clId="{E6459565-8E19-4187-986A-8E2F9ECDBAC7}" dt="2023-06-05T14:35:58.447" v="2948" actId="478"/>
          <ac:cxnSpMkLst>
            <pc:docMk/>
            <pc:sldMk cId="3874664476" sldId="374"/>
            <ac:cxnSpMk id="17" creationId="{4065FE4C-E229-4C17-B02B-B82B69F1B60D}"/>
          </ac:cxnSpMkLst>
        </pc:cxnChg>
        <pc:cxnChg chg="mod topLvl">
          <ac:chgData name="" userId="d5f0ba06c5dd00f9" providerId="LiveId" clId="{E6459565-8E19-4187-986A-8E2F9ECDBAC7}" dt="2023-06-05T14:35:50.577" v="2947" actId="165"/>
          <ac:cxnSpMkLst>
            <pc:docMk/>
            <pc:sldMk cId="3874664476" sldId="374"/>
            <ac:cxnSpMk id="18" creationId="{535D25AF-4BA9-4975-9D85-FBCCD0850636}"/>
          </ac:cxnSpMkLst>
        </pc:cxnChg>
        <pc:cxnChg chg="mod topLvl">
          <ac:chgData name="" userId="d5f0ba06c5dd00f9" providerId="LiveId" clId="{E6459565-8E19-4187-986A-8E2F9ECDBAC7}" dt="2023-06-05T14:35:50.577" v="2947" actId="165"/>
          <ac:cxnSpMkLst>
            <pc:docMk/>
            <pc:sldMk cId="3874664476" sldId="374"/>
            <ac:cxnSpMk id="19" creationId="{D84D1499-864A-4A3E-BE66-75E612A0C392}"/>
          </ac:cxnSpMkLst>
        </pc:cxnChg>
        <pc:cxnChg chg="mod topLvl">
          <ac:chgData name="" userId="d5f0ba06c5dd00f9" providerId="LiveId" clId="{E6459565-8E19-4187-986A-8E2F9ECDBAC7}" dt="2023-06-05T14:35:50.577" v="2947" actId="165"/>
          <ac:cxnSpMkLst>
            <pc:docMk/>
            <pc:sldMk cId="3874664476" sldId="374"/>
            <ac:cxnSpMk id="20" creationId="{43BB4BB3-16AB-4511-89C2-0E2529315329}"/>
          </ac:cxnSpMkLst>
        </pc:cxnChg>
        <pc:cxnChg chg="del mod topLvl">
          <ac:chgData name="" userId="d5f0ba06c5dd00f9" providerId="LiveId" clId="{E6459565-8E19-4187-986A-8E2F9ECDBAC7}" dt="2023-06-05T14:35:58.447" v="2948" actId="478"/>
          <ac:cxnSpMkLst>
            <pc:docMk/>
            <pc:sldMk cId="3874664476" sldId="374"/>
            <ac:cxnSpMk id="21" creationId="{5E7E6DAF-F6F2-43F3-A8BB-C5ECC5C69EC5}"/>
          </ac:cxnSpMkLst>
        </pc:cxnChg>
      </pc:sldChg>
      <pc:sldChg chg="addSp delSp modSp add modTransition modAnim">
        <pc:chgData name="" userId="d5f0ba06c5dd00f9" providerId="LiveId" clId="{E6459565-8E19-4187-986A-8E2F9ECDBAC7}" dt="2023-06-07T10:42:28.637" v="4469"/>
        <pc:sldMkLst>
          <pc:docMk/>
          <pc:sldMk cId="1414404846" sldId="375"/>
        </pc:sldMkLst>
        <pc:spChg chg="add mod">
          <ac:chgData name="" userId="d5f0ba06c5dd00f9" providerId="LiveId" clId="{E6459565-8E19-4187-986A-8E2F9ECDBAC7}" dt="2023-06-07T10:41:50.172" v="4456"/>
          <ac:spMkLst>
            <pc:docMk/>
            <pc:sldMk cId="1414404846" sldId="375"/>
            <ac:spMk id="2" creationId="{959CA8C3-3BC2-4D3F-80E9-4B72EA512350}"/>
          </ac:spMkLst>
        </pc:spChg>
        <pc:spChg chg="add mod topLvl">
          <ac:chgData name="" userId="d5f0ba06c5dd00f9" providerId="LiveId" clId="{E6459565-8E19-4187-986A-8E2F9ECDBAC7}" dt="2023-06-07T10:41:17.108" v="4451" actId="165"/>
          <ac:spMkLst>
            <pc:docMk/>
            <pc:sldMk cId="1414404846" sldId="375"/>
            <ac:spMk id="4" creationId="{1FF67BE1-36AF-466F-ABA4-468EC3A7BA25}"/>
          </ac:spMkLst>
        </pc:spChg>
        <pc:spChg chg="add mod topLvl">
          <ac:chgData name="" userId="d5f0ba06c5dd00f9" providerId="LiveId" clId="{E6459565-8E19-4187-986A-8E2F9ECDBAC7}" dt="2023-06-07T10:41:17.108" v="4451" actId="165"/>
          <ac:spMkLst>
            <pc:docMk/>
            <pc:sldMk cId="1414404846" sldId="375"/>
            <ac:spMk id="11" creationId="{AA013991-72FF-4A31-B2F5-4312789B575D}"/>
          </ac:spMkLst>
        </pc:spChg>
        <pc:spChg chg="add mod topLvl">
          <ac:chgData name="" userId="d5f0ba06c5dd00f9" providerId="LiveId" clId="{E6459565-8E19-4187-986A-8E2F9ECDBAC7}" dt="2023-06-07T10:41:17.108" v="4451" actId="165"/>
          <ac:spMkLst>
            <pc:docMk/>
            <pc:sldMk cId="1414404846" sldId="375"/>
            <ac:spMk id="12" creationId="{E689C278-2479-4BB8-8D7A-0E478AC709CE}"/>
          </ac:spMkLst>
        </pc:spChg>
        <pc:spChg chg="add mod topLvl">
          <ac:chgData name="" userId="d5f0ba06c5dd00f9" providerId="LiveId" clId="{E6459565-8E19-4187-986A-8E2F9ECDBAC7}" dt="2023-06-07T10:41:17.108" v="4451" actId="165"/>
          <ac:spMkLst>
            <pc:docMk/>
            <pc:sldMk cId="1414404846" sldId="375"/>
            <ac:spMk id="13" creationId="{ACB963D2-A049-4EA7-A85F-E1A1CE16B5E9}"/>
          </ac:spMkLst>
        </pc:spChg>
        <pc:spChg chg="add mod">
          <ac:chgData name="" userId="d5f0ba06c5dd00f9" providerId="LiveId" clId="{E6459565-8E19-4187-986A-8E2F9ECDBAC7}" dt="2023-06-07T10:42:06.792" v="4460" actId="1076"/>
          <ac:spMkLst>
            <pc:docMk/>
            <pc:sldMk cId="1414404846" sldId="375"/>
            <ac:spMk id="17" creationId="{65DE4EDE-CAA1-4252-BC15-FE867E1253C2}"/>
          </ac:spMkLst>
        </pc:spChg>
        <pc:spChg chg="add mod">
          <ac:chgData name="" userId="d5f0ba06c5dd00f9" providerId="LiveId" clId="{E6459565-8E19-4187-986A-8E2F9ECDBAC7}" dt="2023-06-05T15:50:14.076" v="3261" actId="164"/>
          <ac:spMkLst>
            <pc:docMk/>
            <pc:sldMk cId="1414404846" sldId="375"/>
            <ac:spMk id="27" creationId="{7E0BA270-E9A3-4505-8F9B-9A0429B57AF4}"/>
          </ac:spMkLst>
        </pc:spChg>
        <pc:spChg chg="add mod">
          <ac:chgData name="" userId="d5f0ba06c5dd00f9" providerId="LiveId" clId="{E6459565-8E19-4187-986A-8E2F9ECDBAC7}" dt="2023-06-05T16:34:31.796" v="3840" actId="207"/>
          <ac:spMkLst>
            <pc:docMk/>
            <pc:sldMk cId="1414404846" sldId="375"/>
            <ac:spMk id="50" creationId="{A0A5A632-705E-4273-8802-B21C4E2686D4}"/>
          </ac:spMkLst>
        </pc:spChg>
        <pc:spChg chg="add mod">
          <ac:chgData name="" userId="d5f0ba06c5dd00f9" providerId="LiveId" clId="{E6459565-8E19-4187-986A-8E2F9ECDBAC7}" dt="2023-06-05T16:39:08.119" v="3910" actId="20577"/>
          <ac:spMkLst>
            <pc:docMk/>
            <pc:sldMk cId="1414404846" sldId="375"/>
            <ac:spMk id="51" creationId="{D18EAA04-A5E4-4FD0-8651-29185DDFBB19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165" creationId="{46601C95-D668-493A-B704-2E3ADE41F68B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166" creationId="{7E2E969B-1F28-4203-BE51-6B6D0B2DABD3}"/>
          </ac:spMkLst>
        </pc:spChg>
        <pc:spChg chg="mod">
          <ac:chgData name="" userId="d5f0ba06c5dd00f9" providerId="LiveId" clId="{E6459565-8E19-4187-986A-8E2F9ECDBAC7}" dt="2023-06-05T15:53:27.206" v="3321" actId="14100"/>
          <ac:spMkLst>
            <pc:docMk/>
            <pc:sldMk cId="1414404846" sldId="375"/>
            <ac:spMk id="167" creationId="{7EBC5DB0-D934-42C8-9FC0-2CD9B89656F4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168" creationId="{86C2128D-98A4-4F28-B870-A4B2226AEE43}"/>
          </ac:spMkLst>
        </pc:spChg>
        <pc:spChg chg="del">
          <ac:chgData name="" userId="d5f0ba06c5dd00f9" providerId="LiveId" clId="{E6459565-8E19-4187-986A-8E2F9ECDBAC7}" dt="2023-06-05T14:40:21.180" v="3070" actId="478"/>
          <ac:spMkLst>
            <pc:docMk/>
            <pc:sldMk cId="1414404846" sldId="375"/>
            <ac:spMk id="169" creationId="{4CAF7604-E248-471E-B6F4-ED492E1C0006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170" creationId="{B51EB4ED-F016-48EC-ADBC-2E202C40265F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171" creationId="{2D519263-134E-4791-BB9E-62C0D6222B96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172" creationId="{4AC2F339-2D98-4448-9708-0CD0C92FB5F6}"/>
          </ac:spMkLst>
        </pc:spChg>
        <pc:spChg chg="del">
          <ac:chgData name="" userId="d5f0ba06c5dd00f9" providerId="LiveId" clId="{E6459565-8E19-4187-986A-8E2F9ECDBAC7}" dt="2023-06-05T14:40:21.180" v="3070" actId="478"/>
          <ac:spMkLst>
            <pc:docMk/>
            <pc:sldMk cId="1414404846" sldId="375"/>
            <ac:spMk id="173" creationId="{EBE0C904-3BE1-4712-B661-5B2AE521576D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174" creationId="{BA2733A0-6871-4449-A143-F7892E0B52D1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175" creationId="{E3A544B1-9B44-4457-99E0-0700AA397908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176" creationId="{5B651FFA-99EC-40FE-A558-24C15C7717BB}"/>
          </ac:spMkLst>
        </pc:spChg>
        <pc:spChg chg="del">
          <ac:chgData name="" userId="d5f0ba06c5dd00f9" providerId="LiveId" clId="{E6459565-8E19-4187-986A-8E2F9ECDBAC7}" dt="2023-06-05T14:40:21.180" v="3070" actId="478"/>
          <ac:spMkLst>
            <pc:docMk/>
            <pc:sldMk cId="1414404846" sldId="375"/>
            <ac:spMk id="192" creationId="{8B4AA202-A20F-424A-BBAD-9C81C1849BC5}"/>
          </ac:spMkLst>
        </pc:spChg>
        <pc:spChg chg="del">
          <ac:chgData name="" userId="d5f0ba06c5dd00f9" providerId="LiveId" clId="{E6459565-8E19-4187-986A-8E2F9ECDBAC7}" dt="2023-06-05T14:40:21.180" v="3070" actId="478"/>
          <ac:spMkLst>
            <pc:docMk/>
            <pc:sldMk cId="1414404846" sldId="375"/>
            <ac:spMk id="193" creationId="{2AB3FA18-0A10-431D-BD52-D7F20E73F84A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194" creationId="{BC052121-8455-4B88-921B-4EC519762E3A}"/>
          </ac:spMkLst>
        </pc:spChg>
        <pc:spChg chg="del">
          <ac:chgData name="" userId="d5f0ba06c5dd00f9" providerId="LiveId" clId="{E6459565-8E19-4187-986A-8E2F9ECDBAC7}" dt="2023-06-05T14:40:28.004" v="3072" actId="478"/>
          <ac:spMkLst>
            <pc:docMk/>
            <pc:sldMk cId="1414404846" sldId="375"/>
            <ac:spMk id="195" creationId="{9CDE470B-3E6F-450C-9C3A-C26633687FD7}"/>
          </ac:spMkLst>
        </pc:spChg>
        <pc:spChg chg="del">
          <ac:chgData name="" userId="d5f0ba06c5dd00f9" providerId="LiveId" clId="{E6459565-8E19-4187-986A-8E2F9ECDBAC7}" dt="2023-06-05T14:40:21.180" v="3070" actId="478"/>
          <ac:spMkLst>
            <pc:docMk/>
            <pc:sldMk cId="1414404846" sldId="375"/>
            <ac:spMk id="196" creationId="{8D3706C6-40AF-4E3F-87AC-8B29790C7ECA}"/>
          </ac:spMkLst>
        </pc:spChg>
        <pc:spChg chg="del">
          <ac:chgData name="" userId="d5f0ba06c5dd00f9" providerId="LiveId" clId="{E6459565-8E19-4187-986A-8E2F9ECDBAC7}" dt="2023-06-05T14:40:08.234" v="3068" actId="478"/>
          <ac:spMkLst>
            <pc:docMk/>
            <pc:sldMk cId="1414404846" sldId="375"/>
            <ac:spMk id="200" creationId="{C52D3C8D-1D9D-404C-87D6-2D736001DADF}"/>
          </ac:spMkLst>
        </pc:spChg>
        <pc:spChg chg="del">
          <ac:chgData name="" userId="d5f0ba06c5dd00f9" providerId="LiveId" clId="{E6459565-8E19-4187-986A-8E2F9ECDBAC7}" dt="2023-06-05T14:40:08.234" v="3068" actId="478"/>
          <ac:spMkLst>
            <pc:docMk/>
            <pc:sldMk cId="1414404846" sldId="375"/>
            <ac:spMk id="201" creationId="{288EED32-4833-4DC9-A842-ABEFCCB8FE30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202" creationId="{C780DD8E-2FE3-4C66-AF3A-15806ADAA245}"/>
          </ac:spMkLst>
        </pc:spChg>
        <pc:spChg chg="del">
          <ac:chgData name="" userId="d5f0ba06c5dd00f9" providerId="LiveId" clId="{E6459565-8E19-4187-986A-8E2F9ECDBAC7}" dt="2023-06-05T14:40:08.234" v="3068" actId="478"/>
          <ac:spMkLst>
            <pc:docMk/>
            <pc:sldMk cId="1414404846" sldId="375"/>
            <ac:spMk id="203" creationId="{C8E751EF-FD95-4090-BB41-2B899613CC88}"/>
          </ac:spMkLst>
        </pc:spChg>
        <pc:spChg chg="del">
          <ac:chgData name="" userId="d5f0ba06c5dd00f9" providerId="LiveId" clId="{E6459565-8E19-4187-986A-8E2F9ECDBAC7}" dt="2023-06-05T14:40:08.234" v="3068" actId="478"/>
          <ac:spMkLst>
            <pc:docMk/>
            <pc:sldMk cId="1414404846" sldId="375"/>
            <ac:spMk id="204" creationId="{43006B3B-BF71-44D1-B2F6-C2BDCC59DC4D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205" creationId="{8F2B344F-3F0E-4ACA-B26E-024AEA9375C1}"/>
          </ac:spMkLst>
        </pc:spChg>
        <pc:spChg chg="del">
          <ac:chgData name="" userId="d5f0ba06c5dd00f9" providerId="LiveId" clId="{E6459565-8E19-4187-986A-8E2F9ECDBAC7}" dt="2023-06-05T14:40:24.508" v="3071" actId="478"/>
          <ac:spMkLst>
            <pc:docMk/>
            <pc:sldMk cId="1414404846" sldId="375"/>
            <ac:spMk id="206" creationId="{4FAB4781-BCFD-47F0-9AAD-53F87A4960A7}"/>
          </ac:spMkLst>
        </pc:spChg>
        <pc:spChg chg="del">
          <ac:chgData name="" userId="d5f0ba06c5dd00f9" providerId="LiveId" clId="{E6459565-8E19-4187-986A-8E2F9ECDBAC7}" dt="2023-06-05T14:40:14.479" v="3069" actId="478"/>
          <ac:spMkLst>
            <pc:docMk/>
            <pc:sldMk cId="1414404846" sldId="375"/>
            <ac:spMk id="220" creationId="{3D2BF6F3-9FAC-4F9B-852D-78AF5E147FAA}"/>
          </ac:spMkLst>
        </pc:spChg>
        <pc:spChg chg="del">
          <ac:chgData name="" userId="d5f0ba06c5dd00f9" providerId="LiveId" clId="{E6459565-8E19-4187-986A-8E2F9ECDBAC7}" dt="2023-06-05T14:40:28.004" v="3072" actId="478"/>
          <ac:spMkLst>
            <pc:docMk/>
            <pc:sldMk cId="1414404846" sldId="375"/>
            <ac:spMk id="221" creationId="{EDDD0856-D8FC-4A8C-A032-5E9A1DF6ABB5}"/>
          </ac:spMkLst>
        </pc:spChg>
        <pc:grpChg chg="add mod topLvl">
          <ac:chgData name="" userId="d5f0ba06c5dd00f9" providerId="LiveId" clId="{E6459565-8E19-4187-986A-8E2F9ECDBAC7}" dt="2023-06-07T10:41:17.108" v="4451" actId="165"/>
          <ac:grpSpMkLst>
            <pc:docMk/>
            <pc:sldMk cId="1414404846" sldId="375"/>
            <ac:grpSpMk id="3" creationId="{A2B913B7-F251-4AE1-B488-1CE354327964}"/>
          </ac:grpSpMkLst>
        </pc:grpChg>
        <pc:grpChg chg="add del mod">
          <ac:chgData name="" userId="d5f0ba06c5dd00f9" providerId="LiveId" clId="{E6459565-8E19-4187-986A-8E2F9ECDBAC7}" dt="2023-06-07T10:41:17.108" v="4451" actId="165"/>
          <ac:grpSpMkLst>
            <pc:docMk/>
            <pc:sldMk cId="1414404846" sldId="375"/>
            <ac:grpSpMk id="5" creationId="{FEE3C619-820A-4736-BC8F-64EA71A81F7C}"/>
          </ac:grpSpMkLst>
        </pc:grpChg>
        <pc:grpChg chg="add del mod">
          <ac:chgData name="" userId="d5f0ba06c5dd00f9" providerId="LiveId" clId="{E6459565-8E19-4187-986A-8E2F9ECDBAC7}" dt="2023-06-05T15:57:08.218" v="3351" actId="478"/>
          <ac:grpSpMkLst>
            <pc:docMk/>
            <pc:sldMk cId="1414404846" sldId="375"/>
            <ac:grpSpMk id="14" creationId="{1AEEBA8F-149C-4BFC-A613-E4DC0D81799A}"/>
          </ac:grpSpMkLst>
        </pc:grpChg>
        <pc:grpChg chg="add del mod">
          <ac:chgData name="" userId="d5f0ba06c5dd00f9" providerId="LiveId" clId="{E6459565-8E19-4187-986A-8E2F9ECDBAC7}" dt="2023-06-05T16:27:32.283" v="3371" actId="478"/>
          <ac:grpSpMkLst>
            <pc:docMk/>
            <pc:sldMk cId="1414404846" sldId="375"/>
            <ac:grpSpMk id="86" creationId="{8AE33CD8-D210-4DFE-961B-AC03D9B8EC68}"/>
          </ac:grpSpMkLst>
        </pc:grpChg>
        <pc:grpChg chg="del">
          <ac:chgData name="" userId="d5f0ba06c5dd00f9" providerId="LiveId" clId="{E6459565-8E19-4187-986A-8E2F9ECDBAC7}" dt="2023-06-05T14:40:08.234" v="3068" actId="478"/>
          <ac:grpSpMkLst>
            <pc:docMk/>
            <pc:sldMk cId="1414404846" sldId="375"/>
            <ac:grpSpMk id="177" creationId="{A27666CF-9199-423A-A863-3A59F69143CC}"/>
          </ac:grpSpMkLst>
        </pc:grpChg>
        <pc:grpChg chg="del">
          <ac:chgData name="" userId="d5f0ba06c5dd00f9" providerId="LiveId" clId="{E6459565-8E19-4187-986A-8E2F9ECDBAC7}" dt="2023-06-05T14:40:08.234" v="3068" actId="478"/>
          <ac:grpSpMkLst>
            <pc:docMk/>
            <pc:sldMk cId="1414404846" sldId="375"/>
            <ac:grpSpMk id="180" creationId="{DDE1A2A8-F0F2-4804-8BFE-37B6C10650C6}"/>
          </ac:grpSpMkLst>
        </pc:grpChg>
        <pc:grpChg chg="del">
          <ac:chgData name="" userId="d5f0ba06c5dd00f9" providerId="LiveId" clId="{E6459565-8E19-4187-986A-8E2F9ECDBAC7}" dt="2023-06-05T14:40:08.234" v="3068" actId="478"/>
          <ac:grpSpMkLst>
            <pc:docMk/>
            <pc:sldMk cId="1414404846" sldId="375"/>
            <ac:grpSpMk id="183" creationId="{360C4168-8C16-4E35-8D91-4CAEB597F065}"/>
          </ac:grpSpMkLst>
        </pc:grpChg>
        <pc:grpChg chg="del">
          <ac:chgData name="" userId="d5f0ba06c5dd00f9" providerId="LiveId" clId="{E6459565-8E19-4187-986A-8E2F9ECDBAC7}" dt="2023-06-05T14:40:08.234" v="3068" actId="478"/>
          <ac:grpSpMkLst>
            <pc:docMk/>
            <pc:sldMk cId="1414404846" sldId="375"/>
            <ac:grpSpMk id="186" creationId="{74AB2F01-1265-438B-A64F-7D80DF3E4646}"/>
          </ac:grpSpMkLst>
        </pc:grpChg>
        <pc:grpChg chg="del">
          <ac:chgData name="" userId="d5f0ba06c5dd00f9" providerId="LiveId" clId="{E6459565-8E19-4187-986A-8E2F9ECDBAC7}" dt="2023-06-05T14:40:08.234" v="3068" actId="478"/>
          <ac:grpSpMkLst>
            <pc:docMk/>
            <pc:sldMk cId="1414404846" sldId="375"/>
            <ac:grpSpMk id="189" creationId="{C7BC2128-503A-4C21-923A-3BE0768FF654}"/>
          </ac:grpSpMkLst>
        </pc:grpChg>
        <pc:grpChg chg="del">
          <ac:chgData name="" userId="d5f0ba06c5dd00f9" providerId="LiveId" clId="{E6459565-8E19-4187-986A-8E2F9ECDBAC7}" dt="2023-06-05T14:40:08.234" v="3068" actId="478"/>
          <ac:grpSpMkLst>
            <pc:docMk/>
            <pc:sldMk cId="1414404846" sldId="375"/>
            <ac:grpSpMk id="197" creationId="{5C2E0A4B-9D2E-4414-B6F3-36E492ACB533}"/>
          </ac:grpSpMkLst>
        </pc:grp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07" creationId="{D78284F9-39C0-43C5-A949-FFE1D89C6BBD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08" creationId="{06ADDE57-205A-47C9-A8A8-06B34C8BF370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09" creationId="{EC0F15DE-3D8C-4EEA-AE19-954147553EAD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0" creationId="{2A4EE041-44A7-4B07-8161-5E40F46A3F78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1" creationId="{72B2F532-C230-465B-8908-6843E688E578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2" creationId="{58A95E68-D880-4EFD-96D8-CEB78FF405F9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3" creationId="{A718E94E-8800-4A6B-825D-0E8F78D6819A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4" creationId="{D22B6647-AB8C-4DB6-8CF0-5A92EE9A37DA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5" creationId="{62621D2D-230D-4FB6-B3E3-3D3855820604}"/>
          </ac:picMkLst>
        </pc:picChg>
        <pc:picChg chg="del">
          <ac:chgData name="" userId="d5f0ba06c5dd00f9" providerId="LiveId" clId="{E6459565-8E19-4187-986A-8E2F9ECDBAC7}" dt="2023-06-05T14:40:14.479" v="3069" actId="478"/>
          <ac:picMkLst>
            <pc:docMk/>
            <pc:sldMk cId="1414404846" sldId="375"/>
            <ac:picMk id="216" creationId="{F0587DC3-551C-4A25-B840-592E0D595ADF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7" creationId="{86C21A74-CE01-480C-B709-40FCA7828733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18" creationId="{34EDFC78-02E8-4E48-8C57-BC74BE2F45BA}"/>
          </ac:picMkLst>
        </pc:picChg>
        <pc:picChg chg="del">
          <ac:chgData name="" userId="d5f0ba06c5dd00f9" providerId="LiveId" clId="{E6459565-8E19-4187-986A-8E2F9ECDBAC7}" dt="2023-06-05T14:40:21.180" v="3070" actId="478"/>
          <ac:picMkLst>
            <pc:docMk/>
            <pc:sldMk cId="1414404846" sldId="375"/>
            <ac:picMk id="219" creationId="{AD9245CA-559C-4C53-A220-F78174005609}"/>
          </ac:picMkLst>
        </pc:picChg>
        <pc:picChg chg="del">
          <ac:chgData name="" userId="d5f0ba06c5dd00f9" providerId="LiveId" clId="{E6459565-8E19-4187-986A-8E2F9ECDBAC7}" dt="2023-06-05T14:40:24.508" v="3071" actId="478"/>
          <ac:picMkLst>
            <pc:docMk/>
            <pc:sldMk cId="1414404846" sldId="375"/>
            <ac:picMk id="222" creationId="{48D3B237-3E79-4015-9F25-F2E36A177D15}"/>
          </ac:picMkLst>
        </pc:picChg>
        <pc:picChg chg="del">
          <ac:chgData name="" userId="d5f0ba06c5dd00f9" providerId="LiveId" clId="{E6459565-8E19-4187-986A-8E2F9ECDBAC7}" dt="2023-06-05T14:40:21.180" v="3070" actId="478"/>
          <ac:picMkLst>
            <pc:docMk/>
            <pc:sldMk cId="1414404846" sldId="375"/>
            <ac:picMk id="223" creationId="{7B3C535C-A0C2-4B02-9B37-D2F843437BEC}"/>
          </ac:picMkLst>
        </pc:picChg>
        <pc:cxnChg chg="add del mod">
          <ac:chgData name="" userId="d5f0ba06c5dd00f9" providerId="LiveId" clId="{E6459565-8E19-4187-986A-8E2F9ECDBAC7}" dt="2023-06-05T14:42:10.101" v="3084" actId="478"/>
          <ac:cxnSpMkLst>
            <pc:docMk/>
            <pc:sldMk cId="1414404846" sldId="375"/>
            <ac:cxnSpMk id="4" creationId="{17EFA4C4-3A64-4CFD-9496-FE135A49599B}"/>
          </ac:cxnSpMkLst>
        </pc:cxnChg>
        <pc:cxnChg chg="add del mod">
          <ac:chgData name="" userId="d5f0ba06c5dd00f9" providerId="LiveId" clId="{E6459565-8E19-4187-986A-8E2F9ECDBAC7}" dt="2023-06-05T14:44:33.634" v="3128" actId="478"/>
          <ac:cxnSpMkLst>
            <pc:docMk/>
            <pc:sldMk cId="1414404846" sldId="375"/>
            <ac:cxnSpMk id="7" creationId="{BFF626EB-E49B-4E11-B468-5FE0CFB8C769}"/>
          </ac:cxnSpMkLst>
        </pc:cxnChg>
        <pc:cxnChg chg="add del mod">
          <ac:chgData name="" userId="d5f0ba06c5dd00f9" providerId="LiveId" clId="{E6459565-8E19-4187-986A-8E2F9ECDBAC7}" dt="2023-06-05T14:42:07.935" v="3083" actId="478"/>
          <ac:cxnSpMkLst>
            <pc:docMk/>
            <pc:sldMk cId="1414404846" sldId="375"/>
            <ac:cxnSpMk id="9" creationId="{A41330B6-173D-4308-ADE3-7DD0BA4FBAFE}"/>
          </ac:cxnSpMkLst>
        </pc:cxnChg>
        <pc:cxnChg chg="add del mod">
          <ac:chgData name="" userId="d5f0ba06c5dd00f9" providerId="LiveId" clId="{E6459565-8E19-4187-986A-8E2F9ECDBAC7}" dt="2023-06-05T14:44:33.634" v="3128" actId="478"/>
          <ac:cxnSpMkLst>
            <pc:docMk/>
            <pc:sldMk cId="1414404846" sldId="375"/>
            <ac:cxnSpMk id="11" creationId="{80A4FE7D-5502-44FE-B912-E92E759CF1CA}"/>
          </ac:cxnSpMkLst>
        </pc:cxnChg>
        <pc:cxnChg chg="add del mod">
          <ac:chgData name="" userId="d5f0ba06c5dd00f9" providerId="LiveId" clId="{E6459565-8E19-4187-986A-8E2F9ECDBAC7}" dt="2023-06-05T14:44:35.715" v="3129" actId="478"/>
          <ac:cxnSpMkLst>
            <pc:docMk/>
            <pc:sldMk cId="1414404846" sldId="375"/>
            <ac:cxnSpMk id="15" creationId="{5D2CB0A2-CF2C-4AC9-A969-D9472B6C7175}"/>
          </ac:cxnSpMkLst>
        </pc:cxnChg>
        <pc:cxnChg chg="add mod">
          <ac:chgData name="" userId="d5f0ba06c5dd00f9" providerId="LiveId" clId="{E6459565-8E19-4187-986A-8E2F9ECDBAC7}" dt="2023-06-05T15:50:14.076" v="3261" actId="164"/>
          <ac:cxnSpMkLst>
            <pc:docMk/>
            <pc:sldMk cId="1414404846" sldId="375"/>
            <ac:cxnSpMk id="29" creationId="{8CC33E6A-AFD8-4BA8-BA56-FB92390CD91C}"/>
          </ac:cxnSpMkLst>
        </pc:cxnChg>
        <pc:cxnChg chg="add del mod">
          <ac:chgData name="" userId="d5f0ba06c5dd00f9" providerId="LiveId" clId="{E6459565-8E19-4187-986A-8E2F9ECDBAC7}" dt="2023-06-05T14:45:36.454" v="3152" actId="11529"/>
          <ac:cxnSpMkLst>
            <pc:docMk/>
            <pc:sldMk cId="1414404846" sldId="375"/>
            <ac:cxnSpMk id="31" creationId="{7F6274F8-776B-4047-92BD-B82A928F7DBE}"/>
          </ac:cxnSpMkLst>
        </pc:cxnChg>
        <pc:cxnChg chg="add mod">
          <ac:chgData name="" userId="d5f0ba06c5dd00f9" providerId="LiveId" clId="{E6459565-8E19-4187-986A-8E2F9ECDBAC7}" dt="2023-06-05T15:50:14.076" v="3261" actId="164"/>
          <ac:cxnSpMkLst>
            <pc:docMk/>
            <pc:sldMk cId="1414404846" sldId="375"/>
            <ac:cxnSpMk id="33" creationId="{C3253785-37EC-40F0-88F7-B09ECFF94D1B}"/>
          </ac:cxnSpMkLst>
        </pc:cxnChg>
        <pc:cxnChg chg="add mod">
          <ac:chgData name="" userId="d5f0ba06c5dd00f9" providerId="LiveId" clId="{E6459565-8E19-4187-986A-8E2F9ECDBAC7}" dt="2023-06-05T15:50:14.076" v="3261" actId="164"/>
          <ac:cxnSpMkLst>
            <pc:docMk/>
            <pc:sldMk cId="1414404846" sldId="375"/>
            <ac:cxnSpMk id="35" creationId="{6B4C6DE3-5395-40A3-8EFC-E14A8C8EF0B7}"/>
          </ac:cxnSpMkLst>
        </pc:cxnChg>
        <pc:cxnChg chg="add mod">
          <ac:chgData name="" userId="d5f0ba06c5dd00f9" providerId="LiveId" clId="{E6459565-8E19-4187-986A-8E2F9ECDBAC7}" dt="2023-06-05T15:50:14.076" v="3261" actId="164"/>
          <ac:cxnSpMkLst>
            <pc:docMk/>
            <pc:sldMk cId="1414404846" sldId="375"/>
            <ac:cxnSpMk id="37" creationId="{5BA35488-8AF3-4FAF-961E-9FDF06367B0A}"/>
          </ac:cxnSpMkLst>
        </pc:cxnChg>
      </pc:sldChg>
      <pc:sldChg chg="addSp modSp add">
        <pc:chgData name="" userId="d5f0ba06c5dd00f9" providerId="LiveId" clId="{E6459565-8E19-4187-986A-8E2F9ECDBAC7}" dt="2023-06-06T13:36:29.093" v="4118" actId="1076"/>
        <pc:sldMkLst>
          <pc:docMk/>
          <pc:sldMk cId="3686450462" sldId="376"/>
        </pc:sldMkLst>
        <pc:spChg chg="add mod">
          <ac:chgData name="" userId="d5f0ba06c5dd00f9" providerId="LiveId" clId="{E6459565-8E19-4187-986A-8E2F9ECDBAC7}" dt="2023-06-06T13:36:29.093" v="4118" actId="1076"/>
          <ac:spMkLst>
            <pc:docMk/>
            <pc:sldMk cId="3686450462" sldId="376"/>
            <ac:spMk id="3" creationId="{F4E975F6-F4F8-4273-9515-AA77D089AFD2}"/>
          </ac:spMkLst>
        </pc:spChg>
        <pc:spChg chg="mod">
          <ac:chgData name="" userId="d5f0ba06c5dd00f9" providerId="LiveId" clId="{E6459565-8E19-4187-986A-8E2F9ECDBAC7}" dt="2023-06-06T13:34:26.552" v="4077" actId="1076"/>
          <ac:spMkLst>
            <pc:docMk/>
            <pc:sldMk cId="3686450462" sldId="376"/>
            <ac:spMk id="4" creationId="{00000000-0000-0000-0000-000000000000}"/>
          </ac:spMkLst>
        </pc:spChg>
      </pc:sldChg>
      <pc:sldChg chg="modSp add modTransition setBg">
        <pc:chgData name="" userId="d5f0ba06c5dd00f9" providerId="LiveId" clId="{E6459565-8E19-4187-986A-8E2F9ECDBAC7}" dt="2023-06-06T13:36:04.051" v="4116"/>
        <pc:sldMkLst>
          <pc:docMk/>
          <pc:sldMk cId="2682404461" sldId="377"/>
        </pc:sldMkLst>
        <pc:spChg chg="mod">
          <ac:chgData name="" userId="d5f0ba06c5dd00f9" providerId="LiveId" clId="{E6459565-8E19-4187-986A-8E2F9ECDBAC7}" dt="2023-06-06T13:35:32.629" v="4111" actId="20577"/>
          <ac:spMkLst>
            <pc:docMk/>
            <pc:sldMk cId="2682404461" sldId="377"/>
            <ac:spMk id="2" creationId="{00000000-0000-0000-0000-000000000000}"/>
          </ac:spMkLst>
        </pc:spChg>
      </pc:sldChg>
      <pc:sldChg chg="add del setBg">
        <pc:chgData name="" userId="d5f0ba06c5dd00f9" providerId="LiveId" clId="{E6459565-8E19-4187-986A-8E2F9ECDBAC7}" dt="2023-06-06T14:00:32.863" v="4175"/>
        <pc:sldMkLst>
          <pc:docMk/>
          <pc:sldMk cId="2414521154" sldId="378"/>
        </pc:sldMkLst>
      </pc:sldChg>
      <pc:sldMasterChg chg="delSldLayout">
        <pc:chgData name="" userId="d5f0ba06c5dd00f9" providerId="LiveId" clId="{E6459565-8E19-4187-986A-8E2F9ECDBAC7}" dt="2023-06-05T15:55:11.366" v="3339" actId="2696"/>
        <pc:sldMasterMkLst>
          <pc:docMk/>
          <pc:sldMasterMk cId="3731046580" sldId="2147483650"/>
        </pc:sldMasterMkLst>
      </pc:sldMasterChg>
      <pc:sldMasterChg chg="delSldLayout">
        <pc:chgData name="" userId="d5f0ba06c5dd00f9" providerId="LiveId" clId="{E6459565-8E19-4187-986A-8E2F9ECDBAC7}" dt="2023-06-05T16:42:31.616" v="3966" actId="2696"/>
        <pc:sldMasterMkLst>
          <pc:docMk/>
          <pc:sldMasterMk cId="2670174220" sldId="214748365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79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3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5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8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13056" y="2099821"/>
            <a:ext cx="7138736" cy="2243580"/>
          </a:xfrm>
        </p:spPr>
        <p:txBody>
          <a:bodyPr/>
          <a:lstStyle/>
          <a:p>
            <a:r>
              <a:rPr lang="en-US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  <a:p>
            <a:r>
              <a:rPr lang="en-US" sz="6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</a:t>
            </a:r>
            <a:r>
              <a:rPr lang="en-US" sz="6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E975F6-F4F8-4273-9515-AA77D089AFD2}"/>
              </a:ext>
            </a:extLst>
          </p:cNvPr>
          <p:cNvSpPr txBox="1">
            <a:spLocks/>
          </p:cNvSpPr>
          <p:nvPr/>
        </p:nvSpPr>
        <p:spPr>
          <a:xfrm>
            <a:off x="4203543" y="4185499"/>
            <a:ext cx="7138736" cy="1121005"/>
          </a:xfrm>
          <a:prstGeom prst="rect">
            <a:avLst/>
          </a:prstGeom>
        </p:spPr>
        <p:txBody>
          <a:bodyPr anchor="b"/>
          <a:lstStyle>
            <a:lvl1pPr marL="0" indent="0" algn="r" defTabSz="914377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</a:t>
            </a:r>
            <a:r>
              <a:rPr lang="en-US" sz="65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6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</a:p>
        </p:txBody>
      </p:sp>
    </p:spTree>
    <p:extLst>
      <p:ext uri="{BB962C8B-B14F-4D97-AF65-F5344CB8AC3E}">
        <p14:creationId xmlns:p14="http://schemas.microsoft.com/office/powerpoint/2010/main" val="368645046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1386750" y="1644224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145414-1BB3-4AE9-8849-CF9823A08DE5}"/>
              </a:ext>
            </a:extLst>
          </p:cNvPr>
          <p:cNvGrpSpPr/>
          <p:nvPr/>
        </p:nvGrpSpPr>
        <p:grpSpPr>
          <a:xfrm>
            <a:off x="6928662" y="1699910"/>
            <a:ext cx="1345172" cy="1345168"/>
            <a:chOff x="2096035" y="4028388"/>
            <a:chExt cx="867541" cy="867541"/>
          </a:xfrm>
        </p:grpSpPr>
        <p:sp>
          <p:nvSpPr>
            <p:cNvPr id="32" name="Oval 103">
              <a:extLst>
                <a:ext uri="{FF2B5EF4-FFF2-40B4-BE49-F238E27FC236}">
                  <a16:creationId xmlns:a16="http://schemas.microsoft.com/office/drawing/2014/main" id="{B7402D00-F2B8-45D6-BCBD-031782518D5F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03">
              <a:extLst>
                <a:ext uri="{FF2B5EF4-FFF2-40B4-BE49-F238E27FC236}">
                  <a16:creationId xmlns:a16="http://schemas.microsoft.com/office/drawing/2014/main" id="{6031E6E4-8584-45B5-B497-EB9BB295D7BF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7FF0417A-E372-4E70-88E2-64F5D3909D5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D763E8-6C6D-4391-A1A4-A1962F3748A0}"/>
              </a:ext>
            </a:extLst>
          </p:cNvPr>
          <p:cNvGrpSpPr/>
          <p:nvPr/>
        </p:nvGrpSpPr>
        <p:grpSpPr>
          <a:xfrm>
            <a:off x="4104470" y="1642851"/>
            <a:ext cx="1345172" cy="1345168"/>
            <a:chOff x="2096035" y="4028388"/>
            <a:chExt cx="867541" cy="867541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417AAEB9-8BBD-46C9-B5F4-9DDB3F959A5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03">
              <a:extLst>
                <a:ext uri="{FF2B5EF4-FFF2-40B4-BE49-F238E27FC236}">
                  <a16:creationId xmlns:a16="http://schemas.microsoft.com/office/drawing/2014/main" id="{D60BA44D-10CB-47F3-9745-21DD51B06CE4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3D232FC9-4886-4408-AA04-B8C7B5EBD427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F8009D-B759-47A4-AE02-4B70C0F7B09E}"/>
              </a:ext>
            </a:extLst>
          </p:cNvPr>
          <p:cNvGrpSpPr/>
          <p:nvPr/>
        </p:nvGrpSpPr>
        <p:grpSpPr>
          <a:xfrm>
            <a:off x="1345881" y="4718938"/>
            <a:ext cx="1345172" cy="1345168"/>
            <a:chOff x="2096035" y="4028388"/>
            <a:chExt cx="867541" cy="867541"/>
          </a:xfrm>
        </p:grpSpPr>
        <p:sp>
          <p:nvSpPr>
            <p:cNvPr id="40" name="Oval 103">
              <a:extLst>
                <a:ext uri="{FF2B5EF4-FFF2-40B4-BE49-F238E27FC236}">
                  <a16:creationId xmlns:a16="http://schemas.microsoft.com/office/drawing/2014/main" id="{B24675EB-77E2-44B1-B3DE-86208D1E665C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03">
              <a:extLst>
                <a:ext uri="{FF2B5EF4-FFF2-40B4-BE49-F238E27FC236}">
                  <a16:creationId xmlns:a16="http://schemas.microsoft.com/office/drawing/2014/main" id="{83800782-38EF-47CC-A954-117FE60128C8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 Placeholder 12">
              <a:extLst>
                <a:ext uri="{FF2B5EF4-FFF2-40B4-BE49-F238E27FC236}">
                  <a16:creationId xmlns:a16="http://schemas.microsoft.com/office/drawing/2014/main" id="{105E416E-19ED-41CE-9DAF-A4D9FB4369F5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11C1D-9624-41BE-9445-11F77D7DA037}"/>
              </a:ext>
            </a:extLst>
          </p:cNvPr>
          <p:cNvGrpSpPr/>
          <p:nvPr/>
        </p:nvGrpSpPr>
        <p:grpSpPr>
          <a:xfrm>
            <a:off x="6928662" y="4671168"/>
            <a:ext cx="1345172" cy="1345168"/>
            <a:chOff x="2096035" y="4028388"/>
            <a:chExt cx="867541" cy="867541"/>
          </a:xfrm>
        </p:grpSpPr>
        <p:sp>
          <p:nvSpPr>
            <p:cNvPr id="44" name="Oval 103">
              <a:extLst>
                <a:ext uri="{FF2B5EF4-FFF2-40B4-BE49-F238E27FC236}">
                  <a16:creationId xmlns:a16="http://schemas.microsoft.com/office/drawing/2014/main" id="{9ED53362-2EAC-4745-84DE-371A36B13D5A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103">
              <a:extLst>
                <a:ext uri="{FF2B5EF4-FFF2-40B4-BE49-F238E27FC236}">
                  <a16:creationId xmlns:a16="http://schemas.microsoft.com/office/drawing/2014/main" id="{5DFC749F-EA5C-4B19-BD53-354BC57E4D94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1596C09E-2A1F-49A2-8CEC-970EF1A84668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1BCEB7-AFE6-4209-806C-A5D2194B7896}"/>
              </a:ext>
            </a:extLst>
          </p:cNvPr>
          <p:cNvGrpSpPr/>
          <p:nvPr/>
        </p:nvGrpSpPr>
        <p:grpSpPr>
          <a:xfrm>
            <a:off x="4133914" y="4731438"/>
            <a:ext cx="1345172" cy="1345168"/>
            <a:chOff x="2096035" y="4028388"/>
            <a:chExt cx="867541" cy="867541"/>
          </a:xfrm>
        </p:grpSpPr>
        <p:sp>
          <p:nvSpPr>
            <p:cNvPr id="48" name="Oval 103">
              <a:extLst>
                <a:ext uri="{FF2B5EF4-FFF2-40B4-BE49-F238E27FC236}">
                  <a16:creationId xmlns:a16="http://schemas.microsoft.com/office/drawing/2014/main" id="{C1CD47FF-EFF4-4A17-9D31-0AF9603F37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103">
              <a:extLst>
                <a:ext uri="{FF2B5EF4-FFF2-40B4-BE49-F238E27FC236}">
                  <a16:creationId xmlns:a16="http://schemas.microsoft.com/office/drawing/2014/main" id="{5C7EC940-1931-48F1-98DF-599B915E3EC5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 Placeholder 12">
              <a:extLst>
                <a:ext uri="{FF2B5EF4-FFF2-40B4-BE49-F238E27FC236}">
                  <a16:creationId xmlns:a16="http://schemas.microsoft.com/office/drawing/2014/main" id="{6C3C8C85-1597-4B94-973C-3FF54DDA9B83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39549A-1B19-4197-BFA9-317872A2045F}"/>
              </a:ext>
            </a:extLst>
          </p:cNvPr>
          <p:cNvGrpSpPr/>
          <p:nvPr/>
        </p:nvGrpSpPr>
        <p:grpSpPr>
          <a:xfrm>
            <a:off x="1159167" y="1311707"/>
            <a:ext cx="1790220" cy="884447"/>
            <a:chOff x="1159167" y="1311707"/>
            <a:chExt cx="1790220" cy="884447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96947F-1BCA-4EAD-A49A-C7CF1953CC1B}"/>
              </a:ext>
            </a:extLst>
          </p:cNvPr>
          <p:cNvGrpSpPr/>
          <p:nvPr/>
        </p:nvGrpSpPr>
        <p:grpSpPr>
          <a:xfrm rot="10800000">
            <a:off x="1096066" y="4282748"/>
            <a:ext cx="1893932" cy="979851"/>
            <a:chOff x="1119969" y="2352303"/>
            <a:chExt cx="1893932" cy="979851"/>
          </a:xfrm>
        </p:grpSpPr>
        <p:sp>
          <p:nvSpPr>
            <p:cNvPr id="57" name="Teardrop 3">
              <a:extLst>
                <a:ext uri="{FF2B5EF4-FFF2-40B4-BE49-F238E27FC236}">
                  <a16:creationId xmlns:a16="http://schemas.microsoft.com/office/drawing/2014/main" id="{872FCE72-67E7-47A7-94A1-4674234F4A75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3">
              <a:extLst>
                <a:ext uri="{FF2B5EF4-FFF2-40B4-BE49-F238E27FC236}">
                  <a16:creationId xmlns:a16="http://schemas.microsoft.com/office/drawing/2014/main" id="{D8B76668-0659-45B3-BF2F-9BBE65548EB5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3">
              <a:extLst>
                <a:ext uri="{FF2B5EF4-FFF2-40B4-BE49-F238E27FC236}">
                  <a16:creationId xmlns:a16="http://schemas.microsoft.com/office/drawing/2014/main" id="{1D2C7FF6-EE68-4B0B-982C-0699E179F9C8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20053F-C368-4E68-A7C6-3D16698086CA}"/>
              </a:ext>
            </a:extLst>
          </p:cNvPr>
          <p:cNvGrpSpPr/>
          <p:nvPr/>
        </p:nvGrpSpPr>
        <p:grpSpPr>
          <a:xfrm>
            <a:off x="3916718" y="1311822"/>
            <a:ext cx="1790220" cy="884447"/>
            <a:chOff x="1159167" y="1311707"/>
            <a:chExt cx="1790220" cy="884447"/>
          </a:xfrm>
        </p:grpSpPr>
        <p:sp>
          <p:nvSpPr>
            <p:cNvPr id="61" name="Teardrop 3">
              <a:extLst>
                <a:ext uri="{FF2B5EF4-FFF2-40B4-BE49-F238E27FC236}">
                  <a16:creationId xmlns:a16="http://schemas.microsoft.com/office/drawing/2014/main" id="{BD714CE0-64B1-42C5-AD50-8B779B3B14AD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3">
              <a:extLst>
                <a:ext uri="{FF2B5EF4-FFF2-40B4-BE49-F238E27FC236}">
                  <a16:creationId xmlns:a16="http://schemas.microsoft.com/office/drawing/2014/main" id="{69CE101D-C641-492A-A249-7EA482146FC8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3">
              <a:extLst>
                <a:ext uri="{FF2B5EF4-FFF2-40B4-BE49-F238E27FC236}">
                  <a16:creationId xmlns:a16="http://schemas.microsoft.com/office/drawing/2014/main" id="{172D347F-99E1-43CF-88B1-5CADA2CB5091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D9A087-A1CE-4187-8F67-28AE3FF992AD}"/>
              </a:ext>
            </a:extLst>
          </p:cNvPr>
          <p:cNvGrpSpPr/>
          <p:nvPr/>
        </p:nvGrpSpPr>
        <p:grpSpPr>
          <a:xfrm rot="10800000">
            <a:off x="3915265" y="4344386"/>
            <a:ext cx="1893932" cy="979851"/>
            <a:chOff x="1119969" y="2352303"/>
            <a:chExt cx="1893932" cy="979851"/>
          </a:xfrm>
        </p:grpSpPr>
        <p:sp>
          <p:nvSpPr>
            <p:cNvPr id="65" name="Teardrop 3">
              <a:extLst>
                <a:ext uri="{FF2B5EF4-FFF2-40B4-BE49-F238E27FC236}">
                  <a16:creationId xmlns:a16="http://schemas.microsoft.com/office/drawing/2014/main" id="{FDC83AD0-790F-4E06-B3FD-F3A21807C539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ardrop 3">
              <a:extLst>
                <a:ext uri="{FF2B5EF4-FFF2-40B4-BE49-F238E27FC236}">
                  <a16:creationId xmlns:a16="http://schemas.microsoft.com/office/drawing/2014/main" id="{33D07818-7488-413C-B001-E64F0C485D36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ardrop 3">
              <a:extLst>
                <a:ext uri="{FF2B5EF4-FFF2-40B4-BE49-F238E27FC236}">
                  <a16:creationId xmlns:a16="http://schemas.microsoft.com/office/drawing/2014/main" id="{A0F12B7D-CCDB-4F70-96A3-1C92796D9524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E86222-9BCD-4EAC-A749-461AF827A8D7}"/>
              </a:ext>
            </a:extLst>
          </p:cNvPr>
          <p:cNvGrpSpPr/>
          <p:nvPr/>
        </p:nvGrpSpPr>
        <p:grpSpPr>
          <a:xfrm>
            <a:off x="6691085" y="1341034"/>
            <a:ext cx="1790220" cy="884447"/>
            <a:chOff x="1159167" y="1311707"/>
            <a:chExt cx="1790220" cy="884447"/>
          </a:xfrm>
        </p:grpSpPr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669CABC2-A3BD-4498-AD04-93F979237E23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ardrop 3">
              <a:extLst>
                <a:ext uri="{FF2B5EF4-FFF2-40B4-BE49-F238E27FC236}">
                  <a16:creationId xmlns:a16="http://schemas.microsoft.com/office/drawing/2014/main" id="{EEEF8BD4-F81A-4877-A527-E3C001A658C5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id="{8F5120AD-86E8-403D-82EF-2E4F70BB6A81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23D51BF-1AF9-4CC0-B794-DD52724B5A23}"/>
              </a:ext>
            </a:extLst>
          </p:cNvPr>
          <p:cNvGrpSpPr/>
          <p:nvPr/>
        </p:nvGrpSpPr>
        <p:grpSpPr>
          <a:xfrm rot="11047317">
            <a:off x="6717924" y="4274313"/>
            <a:ext cx="1893932" cy="979851"/>
            <a:chOff x="1119969" y="2352303"/>
            <a:chExt cx="1893932" cy="979851"/>
          </a:xfrm>
        </p:grpSpPr>
        <p:sp>
          <p:nvSpPr>
            <p:cNvPr id="73" name="Teardrop 3">
              <a:extLst>
                <a:ext uri="{FF2B5EF4-FFF2-40B4-BE49-F238E27FC236}">
                  <a16:creationId xmlns:a16="http://schemas.microsoft.com/office/drawing/2014/main" id="{6A915EE8-D34C-4293-9B3A-591A1AB04A1D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3">
              <a:extLst>
                <a:ext uri="{FF2B5EF4-FFF2-40B4-BE49-F238E27FC236}">
                  <a16:creationId xmlns:a16="http://schemas.microsoft.com/office/drawing/2014/main" id="{75C505F2-E0F0-4AB5-A2C3-FA9964E73D0A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ardrop 3">
              <a:extLst>
                <a:ext uri="{FF2B5EF4-FFF2-40B4-BE49-F238E27FC236}">
                  <a16:creationId xmlns:a16="http://schemas.microsoft.com/office/drawing/2014/main" id="{FF00437C-6022-4CC7-836A-6F926DA8EE59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DAFCCA-0629-449F-85D8-A9BFBEB52B90}"/>
              </a:ext>
            </a:extLst>
          </p:cNvPr>
          <p:cNvGrpSpPr/>
          <p:nvPr/>
        </p:nvGrpSpPr>
        <p:grpSpPr>
          <a:xfrm rot="10800000">
            <a:off x="1191457" y="2460007"/>
            <a:ext cx="1790220" cy="884447"/>
            <a:chOff x="1159167" y="1311707"/>
            <a:chExt cx="1790220" cy="884447"/>
          </a:xfrm>
        </p:grpSpPr>
        <p:sp>
          <p:nvSpPr>
            <p:cNvPr id="77" name="Teardrop 3">
              <a:extLst>
                <a:ext uri="{FF2B5EF4-FFF2-40B4-BE49-F238E27FC236}">
                  <a16:creationId xmlns:a16="http://schemas.microsoft.com/office/drawing/2014/main" id="{A78E1272-A34C-4FB6-922E-E1A9076FE338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ardrop 3">
              <a:extLst>
                <a:ext uri="{FF2B5EF4-FFF2-40B4-BE49-F238E27FC236}">
                  <a16:creationId xmlns:a16="http://schemas.microsoft.com/office/drawing/2014/main" id="{98E01B26-8166-417B-BF3F-EC1A34BCBECC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3">
              <a:extLst>
                <a:ext uri="{FF2B5EF4-FFF2-40B4-BE49-F238E27FC236}">
                  <a16:creationId xmlns:a16="http://schemas.microsoft.com/office/drawing/2014/main" id="{4B8CAA7D-7348-4752-8A93-A4C70DEB0172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458332-7DB2-4F77-8602-A9E5FA3915A6}"/>
              </a:ext>
            </a:extLst>
          </p:cNvPr>
          <p:cNvGrpSpPr/>
          <p:nvPr/>
        </p:nvGrpSpPr>
        <p:grpSpPr>
          <a:xfrm>
            <a:off x="1089105" y="5404223"/>
            <a:ext cx="1893932" cy="979851"/>
            <a:chOff x="1119969" y="2352303"/>
            <a:chExt cx="1893932" cy="979851"/>
          </a:xfrm>
        </p:grpSpPr>
        <p:sp>
          <p:nvSpPr>
            <p:cNvPr id="81" name="Teardrop 3">
              <a:extLst>
                <a:ext uri="{FF2B5EF4-FFF2-40B4-BE49-F238E27FC236}">
                  <a16:creationId xmlns:a16="http://schemas.microsoft.com/office/drawing/2014/main" id="{63782959-BD2C-4C15-8C6C-2CF80CD30F86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ardrop 3">
              <a:extLst>
                <a:ext uri="{FF2B5EF4-FFF2-40B4-BE49-F238E27FC236}">
                  <a16:creationId xmlns:a16="http://schemas.microsoft.com/office/drawing/2014/main" id="{654F7CB9-47AB-470C-BC84-492ED7032BD6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ardrop 3">
              <a:extLst>
                <a:ext uri="{FF2B5EF4-FFF2-40B4-BE49-F238E27FC236}">
                  <a16:creationId xmlns:a16="http://schemas.microsoft.com/office/drawing/2014/main" id="{2EA41E95-461B-461E-B107-A66D459D2D0C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0A62773-2FD9-4AAF-A1DF-8306DD61E3DA}"/>
              </a:ext>
            </a:extLst>
          </p:cNvPr>
          <p:cNvGrpSpPr/>
          <p:nvPr/>
        </p:nvGrpSpPr>
        <p:grpSpPr>
          <a:xfrm rot="10800000">
            <a:off x="3905164" y="2475567"/>
            <a:ext cx="1790220" cy="884447"/>
            <a:chOff x="1159167" y="1311707"/>
            <a:chExt cx="1790220" cy="884447"/>
          </a:xfrm>
        </p:grpSpPr>
        <p:sp>
          <p:nvSpPr>
            <p:cNvPr id="85" name="Teardrop 3">
              <a:extLst>
                <a:ext uri="{FF2B5EF4-FFF2-40B4-BE49-F238E27FC236}">
                  <a16:creationId xmlns:a16="http://schemas.microsoft.com/office/drawing/2014/main" id="{435B2E8F-FCF9-4A29-A8FC-94A8ADF07F37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ardrop 3">
              <a:extLst>
                <a:ext uri="{FF2B5EF4-FFF2-40B4-BE49-F238E27FC236}">
                  <a16:creationId xmlns:a16="http://schemas.microsoft.com/office/drawing/2014/main" id="{0A7321B4-2046-4979-91BD-E5165CE9EE28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ardrop 3">
              <a:extLst>
                <a:ext uri="{FF2B5EF4-FFF2-40B4-BE49-F238E27FC236}">
                  <a16:creationId xmlns:a16="http://schemas.microsoft.com/office/drawing/2014/main" id="{F710C2CB-E7C2-40EA-B0BA-04E3EFAC900E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6F1352-E09B-4BB8-9803-10C51AF472F6}"/>
              </a:ext>
            </a:extLst>
          </p:cNvPr>
          <p:cNvGrpSpPr/>
          <p:nvPr/>
        </p:nvGrpSpPr>
        <p:grpSpPr>
          <a:xfrm>
            <a:off x="3880661" y="5449283"/>
            <a:ext cx="1893932" cy="979851"/>
            <a:chOff x="1119969" y="2352303"/>
            <a:chExt cx="1893932" cy="979851"/>
          </a:xfrm>
        </p:grpSpPr>
        <p:sp>
          <p:nvSpPr>
            <p:cNvPr id="89" name="Teardrop 3">
              <a:extLst>
                <a:ext uri="{FF2B5EF4-FFF2-40B4-BE49-F238E27FC236}">
                  <a16:creationId xmlns:a16="http://schemas.microsoft.com/office/drawing/2014/main" id="{05DE94F3-A044-4DD9-AC59-57D915F76C74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ardrop 3">
              <a:extLst>
                <a:ext uri="{FF2B5EF4-FFF2-40B4-BE49-F238E27FC236}">
                  <a16:creationId xmlns:a16="http://schemas.microsoft.com/office/drawing/2014/main" id="{E75D59A9-D438-4767-BF46-F7C23B632BEC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ardrop 3">
              <a:extLst>
                <a:ext uri="{FF2B5EF4-FFF2-40B4-BE49-F238E27FC236}">
                  <a16:creationId xmlns:a16="http://schemas.microsoft.com/office/drawing/2014/main" id="{F7EE5ED1-243A-4204-81C9-0D97680CEDB9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09E250-D76F-437A-B9A9-59D03A641406}"/>
              </a:ext>
            </a:extLst>
          </p:cNvPr>
          <p:cNvGrpSpPr/>
          <p:nvPr/>
        </p:nvGrpSpPr>
        <p:grpSpPr>
          <a:xfrm rot="10800000">
            <a:off x="6713750" y="2497227"/>
            <a:ext cx="1790220" cy="884447"/>
            <a:chOff x="1159167" y="1311707"/>
            <a:chExt cx="1790220" cy="884447"/>
          </a:xfrm>
        </p:grpSpPr>
        <p:sp>
          <p:nvSpPr>
            <p:cNvPr id="93" name="Teardrop 3">
              <a:extLst>
                <a:ext uri="{FF2B5EF4-FFF2-40B4-BE49-F238E27FC236}">
                  <a16:creationId xmlns:a16="http://schemas.microsoft.com/office/drawing/2014/main" id="{2C2CA892-2A60-45E0-80BA-4EE983936B52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ardrop 3">
              <a:extLst>
                <a:ext uri="{FF2B5EF4-FFF2-40B4-BE49-F238E27FC236}">
                  <a16:creationId xmlns:a16="http://schemas.microsoft.com/office/drawing/2014/main" id="{EB231777-2C62-4087-9F5C-F95C9CD85C2B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ardrop 3">
              <a:extLst>
                <a:ext uri="{FF2B5EF4-FFF2-40B4-BE49-F238E27FC236}">
                  <a16:creationId xmlns:a16="http://schemas.microsoft.com/office/drawing/2014/main" id="{CDB72F9A-3229-44A9-A349-91B87BF09168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08D1768-B5D3-499C-ADF4-E38FE9E0858A}"/>
              </a:ext>
            </a:extLst>
          </p:cNvPr>
          <p:cNvGrpSpPr/>
          <p:nvPr/>
        </p:nvGrpSpPr>
        <p:grpSpPr>
          <a:xfrm>
            <a:off x="6666373" y="5378349"/>
            <a:ext cx="1893932" cy="979851"/>
            <a:chOff x="1119969" y="2352303"/>
            <a:chExt cx="1893932" cy="979851"/>
          </a:xfrm>
        </p:grpSpPr>
        <p:sp>
          <p:nvSpPr>
            <p:cNvPr id="97" name="Teardrop 3">
              <a:extLst>
                <a:ext uri="{FF2B5EF4-FFF2-40B4-BE49-F238E27FC236}">
                  <a16:creationId xmlns:a16="http://schemas.microsoft.com/office/drawing/2014/main" id="{F4BFFF9C-514E-4E92-B49C-68D07CDA9DF4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ardrop 3">
              <a:extLst>
                <a:ext uri="{FF2B5EF4-FFF2-40B4-BE49-F238E27FC236}">
                  <a16:creationId xmlns:a16="http://schemas.microsoft.com/office/drawing/2014/main" id="{6C99DD9B-E7ED-4ED9-9FD4-1F3DF72DEBA8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ardrop 3">
              <a:extLst>
                <a:ext uri="{FF2B5EF4-FFF2-40B4-BE49-F238E27FC236}">
                  <a16:creationId xmlns:a16="http://schemas.microsoft.com/office/drawing/2014/main" id="{11C597CC-EF21-41F9-BE27-0DA05E9E0D9E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BEFC0-484E-43C8-AA12-292DC46999FE}"/>
              </a:ext>
            </a:extLst>
          </p:cNvPr>
          <p:cNvGrpSpPr/>
          <p:nvPr/>
        </p:nvGrpSpPr>
        <p:grpSpPr>
          <a:xfrm>
            <a:off x="-497911" y="4244913"/>
            <a:ext cx="180680" cy="626932"/>
            <a:chOff x="1904214" y="3516196"/>
            <a:chExt cx="180680" cy="6269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51C3FB-9982-47B0-B69B-1E4D3593D5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8DF84CB-5299-4B82-A7E8-15A791064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0CA756C-304C-42EC-AE43-A30D88F54AE2}"/>
              </a:ext>
            </a:extLst>
          </p:cNvPr>
          <p:cNvGrpSpPr/>
          <p:nvPr/>
        </p:nvGrpSpPr>
        <p:grpSpPr>
          <a:xfrm>
            <a:off x="-506365" y="3179973"/>
            <a:ext cx="180680" cy="626932"/>
            <a:chOff x="1904214" y="3516196"/>
            <a:chExt cx="180680" cy="626932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07B8485-8007-4D79-B21D-858120998C89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022E6A8-311E-4A77-B96B-2D98035D5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D77939-95B4-457C-9F90-5724E8164E32}"/>
              </a:ext>
            </a:extLst>
          </p:cNvPr>
          <p:cNvGrpSpPr/>
          <p:nvPr/>
        </p:nvGrpSpPr>
        <p:grpSpPr>
          <a:xfrm>
            <a:off x="12562115" y="2544967"/>
            <a:ext cx="180680" cy="626932"/>
            <a:chOff x="1904214" y="3516196"/>
            <a:chExt cx="180680" cy="626932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2FA8C7C-2748-4AAD-A6BF-576E75FC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A8B8E02-842F-41D1-94E8-3133DEDF4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95C1764-0961-4355-B819-2E86C2902E7B}"/>
              </a:ext>
            </a:extLst>
          </p:cNvPr>
          <p:cNvGrpSpPr/>
          <p:nvPr/>
        </p:nvGrpSpPr>
        <p:grpSpPr>
          <a:xfrm>
            <a:off x="9607424" y="1727526"/>
            <a:ext cx="1345172" cy="1345168"/>
            <a:chOff x="2096035" y="4028388"/>
            <a:chExt cx="867541" cy="867541"/>
          </a:xfrm>
        </p:grpSpPr>
        <p:sp>
          <p:nvSpPr>
            <p:cNvPr id="108" name="Oval 103">
              <a:extLst>
                <a:ext uri="{FF2B5EF4-FFF2-40B4-BE49-F238E27FC236}">
                  <a16:creationId xmlns:a16="http://schemas.microsoft.com/office/drawing/2014/main" id="{C0A4398F-7306-4509-A069-1DDF009B8F3E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A47328A1-FA2C-460B-B426-4350CBFB7509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 Placeholder 12">
              <a:extLst>
                <a:ext uri="{FF2B5EF4-FFF2-40B4-BE49-F238E27FC236}">
                  <a16:creationId xmlns:a16="http://schemas.microsoft.com/office/drawing/2014/main" id="{FEF77855-1F95-4A14-BC5C-EE972B7C14C7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5EEC94-0C69-48FB-BD92-6CE8F04667F7}"/>
              </a:ext>
            </a:extLst>
          </p:cNvPr>
          <p:cNvGrpSpPr/>
          <p:nvPr/>
        </p:nvGrpSpPr>
        <p:grpSpPr>
          <a:xfrm>
            <a:off x="9369847" y="1368650"/>
            <a:ext cx="1790220" cy="884447"/>
            <a:chOff x="1159167" y="1311707"/>
            <a:chExt cx="1790220" cy="884447"/>
          </a:xfrm>
        </p:grpSpPr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91473FF7-BCB0-489D-976A-BEAAE9C0C275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ardrop 3">
              <a:extLst>
                <a:ext uri="{FF2B5EF4-FFF2-40B4-BE49-F238E27FC236}">
                  <a16:creationId xmlns:a16="http://schemas.microsoft.com/office/drawing/2014/main" id="{1F0D69EF-D0FE-4158-9629-D5B038E41A0D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ardrop 3">
              <a:extLst>
                <a:ext uri="{FF2B5EF4-FFF2-40B4-BE49-F238E27FC236}">
                  <a16:creationId xmlns:a16="http://schemas.microsoft.com/office/drawing/2014/main" id="{84596663-FA9B-42F5-B100-DD44BCA5A03A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97CA3BF-1FC8-4F32-947D-C949DB0F2B25}"/>
              </a:ext>
            </a:extLst>
          </p:cNvPr>
          <p:cNvGrpSpPr/>
          <p:nvPr/>
        </p:nvGrpSpPr>
        <p:grpSpPr>
          <a:xfrm>
            <a:off x="9711261" y="4757312"/>
            <a:ext cx="1345172" cy="1345168"/>
            <a:chOff x="2096035" y="4028388"/>
            <a:chExt cx="867541" cy="867541"/>
          </a:xfrm>
        </p:grpSpPr>
        <p:sp>
          <p:nvSpPr>
            <p:cNvPr id="120" name="Oval 103">
              <a:extLst>
                <a:ext uri="{FF2B5EF4-FFF2-40B4-BE49-F238E27FC236}">
                  <a16:creationId xmlns:a16="http://schemas.microsoft.com/office/drawing/2014/main" id="{C28B1D0C-0202-4667-B8AB-7ED649DC42F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Oval 103">
              <a:extLst>
                <a:ext uri="{FF2B5EF4-FFF2-40B4-BE49-F238E27FC236}">
                  <a16:creationId xmlns:a16="http://schemas.microsoft.com/office/drawing/2014/main" id="{B15C6B59-5638-4DA1-8AB9-3F5D71BC4051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Text Placeholder 12">
              <a:extLst>
                <a:ext uri="{FF2B5EF4-FFF2-40B4-BE49-F238E27FC236}">
                  <a16:creationId xmlns:a16="http://schemas.microsoft.com/office/drawing/2014/main" id="{41905C0C-724F-4F7F-AA32-8AB332142CF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801B61-24D0-447F-8242-D86D99D6EEAA}"/>
              </a:ext>
            </a:extLst>
          </p:cNvPr>
          <p:cNvGrpSpPr/>
          <p:nvPr/>
        </p:nvGrpSpPr>
        <p:grpSpPr>
          <a:xfrm rot="10800000">
            <a:off x="9428948" y="2492190"/>
            <a:ext cx="1790220" cy="884447"/>
            <a:chOff x="1159167" y="1311707"/>
            <a:chExt cx="1790220" cy="884447"/>
          </a:xfrm>
        </p:grpSpPr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B1601C09-7958-429B-83CF-DC123CAD9581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ardrop 3">
              <a:extLst>
                <a:ext uri="{FF2B5EF4-FFF2-40B4-BE49-F238E27FC236}">
                  <a16:creationId xmlns:a16="http://schemas.microsoft.com/office/drawing/2014/main" id="{BCF74865-B6CC-4765-A855-2726BB091BDA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ardrop 3">
              <a:extLst>
                <a:ext uri="{FF2B5EF4-FFF2-40B4-BE49-F238E27FC236}">
                  <a16:creationId xmlns:a16="http://schemas.microsoft.com/office/drawing/2014/main" id="{AD932385-EE21-4BE3-BD3B-7DEC2D94048F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83E9413-22F1-40CE-A9EB-7D7640E1E9B8}"/>
              </a:ext>
            </a:extLst>
          </p:cNvPr>
          <p:cNvGrpSpPr/>
          <p:nvPr/>
        </p:nvGrpSpPr>
        <p:grpSpPr>
          <a:xfrm>
            <a:off x="9458008" y="5475157"/>
            <a:ext cx="1893932" cy="979851"/>
            <a:chOff x="1119969" y="2352303"/>
            <a:chExt cx="1893932" cy="979851"/>
          </a:xfrm>
        </p:grpSpPr>
        <p:sp>
          <p:nvSpPr>
            <p:cNvPr id="128" name="Teardrop 3">
              <a:extLst>
                <a:ext uri="{FF2B5EF4-FFF2-40B4-BE49-F238E27FC236}">
                  <a16:creationId xmlns:a16="http://schemas.microsoft.com/office/drawing/2014/main" id="{2E676434-822E-48C6-B3C0-65BC417B19BA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ardrop 3">
              <a:extLst>
                <a:ext uri="{FF2B5EF4-FFF2-40B4-BE49-F238E27FC236}">
                  <a16:creationId xmlns:a16="http://schemas.microsoft.com/office/drawing/2014/main" id="{389643C0-CDB6-4D0B-89F7-D2FE49C31672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ardrop 3">
              <a:extLst>
                <a:ext uri="{FF2B5EF4-FFF2-40B4-BE49-F238E27FC236}">
                  <a16:creationId xmlns:a16="http://schemas.microsoft.com/office/drawing/2014/main" id="{2FD8CE8B-F02A-4EDA-AC93-6B5B5B395674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47E6920-7081-4E32-A5C5-8A22D65BC5D1}"/>
              </a:ext>
            </a:extLst>
          </p:cNvPr>
          <p:cNvGrpSpPr/>
          <p:nvPr/>
        </p:nvGrpSpPr>
        <p:grpSpPr>
          <a:xfrm>
            <a:off x="12666569" y="4044236"/>
            <a:ext cx="180680" cy="626932"/>
            <a:chOff x="1904214" y="3516196"/>
            <a:chExt cx="180680" cy="626932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EADEE3E-6C5A-4B04-A886-588DC9A6A3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612B382D-DDA8-46F1-A75E-9FD202430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449AF7F-D025-4BAB-8522-7D65AB9DA75C}"/>
              </a:ext>
            </a:extLst>
          </p:cNvPr>
          <p:cNvGrpSpPr/>
          <p:nvPr/>
        </p:nvGrpSpPr>
        <p:grpSpPr>
          <a:xfrm rot="10993009">
            <a:off x="9413560" y="4332707"/>
            <a:ext cx="1893932" cy="979851"/>
            <a:chOff x="1119969" y="2352303"/>
            <a:chExt cx="1893932" cy="979851"/>
          </a:xfrm>
        </p:grpSpPr>
        <p:sp>
          <p:nvSpPr>
            <p:cNvPr id="135" name="Teardrop 3">
              <a:extLst>
                <a:ext uri="{FF2B5EF4-FFF2-40B4-BE49-F238E27FC236}">
                  <a16:creationId xmlns:a16="http://schemas.microsoft.com/office/drawing/2014/main" id="{26120307-5CFD-46E9-BA11-E54D4E735EE0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ardrop 3">
              <a:extLst>
                <a:ext uri="{FF2B5EF4-FFF2-40B4-BE49-F238E27FC236}">
                  <a16:creationId xmlns:a16="http://schemas.microsoft.com/office/drawing/2014/main" id="{C7B21FB7-C330-41CA-B038-4401CC7B9FE4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ardrop 3">
              <a:extLst>
                <a:ext uri="{FF2B5EF4-FFF2-40B4-BE49-F238E27FC236}">
                  <a16:creationId xmlns:a16="http://schemas.microsoft.com/office/drawing/2014/main" id="{7D134C47-3661-49B0-ADA2-AA5C56F2320D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87C8FFE-5D15-4B63-B09D-C10DAC1760BD}"/>
              </a:ext>
            </a:extLst>
          </p:cNvPr>
          <p:cNvSpPr/>
          <p:nvPr/>
        </p:nvSpPr>
        <p:spPr>
          <a:xfrm>
            <a:off x="9487012" y="183613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8C2641-09BD-4AF5-8A2E-E61EFF0A9E1D}"/>
              </a:ext>
            </a:extLst>
          </p:cNvPr>
          <p:cNvSpPr/>
          <p:nvPr/>
        </p:nvSpPr>
        <p:spPr>
          <a:xfrm>
            <a:off x="10076706" y="149114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1669579-D3D6-4CFF-8FDC-F5D82E15B080}"/>
              </a:ext>
            </a:extLst>
          </p:cNvPr>
          <p:cNvSpPr/>
          <p:nvPr/>
        </p:nvSpPr>
        <p:spPr>
          <a:xfrm>
            <a:off x="10694607" y="18074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CD170B-160B-4107-9E1F-C2D04C4BC841}"/>
              </a:ext>
            </a:extLst>
          </p:cNvPr>
          <p:cNvSpPr/>
          <p:nvPr/>
        </p:nvSpPr>
        <p:spPr>
          <a:xfrm>
            <a:off x="9424767" y="258143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E84441D-1E45-4E2C-8665-5ADAC916CD91}"/>
              </a:ext>
            </a:extLst>
          </p:cNvPr>
          <p:cNvSpPr/>
          <p:nvPr/>
        </p:nvSpPr>
        <p:spPr>
          <a:xfrm>
            <a:off x="10109441" y="289805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CA96406-9EE0-4924-A68A-999B7497ED79}"/>
              </a:ext>
            </a:extLst>
          </p:cNvPr>
          <p:cNvSpPr/>
          <p:nvPr/>
        </p:nvSpPr>
        <p:spPr>
          <a:xfrm>
            <a:off x="10754910" y="25473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8B92446-B8BA-4A1E-9579-9A0F3CC39F46}"/>
              </a:ext>
            </a:extLst>
          </p:cNvPr>
          <p:cNvSpPr/>
          <p:nvPr/>
        </p:nvSpPr>
        <p:spPr>
          <a:xfrm>
            <a:off x="6750295" y="182366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175111A-3E99-40AD-B864-3D5E901B7F74}"/>
              </a:ext>
            </a:extLst>
          </p:cNvPr>
          <p:cNvSpPr/>
          <p:nvPr/>
        </p:nvSpPr>
        <p:spPr>
          <a:xfrm>
            <a:off x="7339989" y="14786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B48677-5825-4481-A792-9F485E1A1BD1}"/>
              </a:ext>
            </a:extLst>
          </p:cNvPr>
          <p:cNvSpPr/>
          <p:nvPr/>
        </p:nvSpPr>
        <p:spPr>
          <a:xfrm>
            <a:off x="7957890" y="179502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A47DB8-4EB1-44B7-8D28-73F18FE5A9F5}"/>
              </a:ext>
            </a:extLst>
          </p:cNvPr>
          <p:cNvSpPr/>
          <p:nvPr/>
        </p:nvSpPr>
        <p:spPr>
          <a:xfrm>
            <a:off x="6688050" y="256896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20F7684-0A34-4BA1-8FAB-4EEB3E1A3C6B}"/>
              </a:ext>
            </a:extLst>
          </p:cNvPr>
          <p:cNvSpPr/>
          <p:nvPr/>
        </p:nvSpPr>
        <p:spPr>
          <a:xfrm>
            <a:off x="7372724" y="288558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C374ECB-A348-4698-AEF7-D699EF62D206}"/>
              </a:ext>
            </a:extLst>
          </p:cNvPr>
          <p:cNvSpPr/>
          <p:nvPr/>
        </p:nvSpPr>
        <p:spPr>
          <a:xfrm>
            <a:off x="8018193" y="25348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B2B5272-A430-4BAD-A940-BB2C2C7E850F}"/>
              </a:ext>
            </a:extLst>
          </p:cNvPr>
          <p:cNvSpPr/>
          <p:nvPr/>
        </p:nvSpPr>
        <p:spPr>
          <a:xfrm>
            <a:off x="3975928" y="179138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22F4383-64BD-46BD-9AAE-E5BC3F9AA19E}"/>
              </a:ext>
            </a:extLst>
          </p:cNvPr>
          <p:cNvSpPr/>
          <p:nvPr/>
        </p:nvSpPr>
        <p:spPr>
          <a:xfrm>
            <a:off x="4565622" y="144639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E47F312-294B-47A9-AEDB-7421BFB19945}"/>
              </a:ext>
            </a:extLst>
          </p:cNvPr>
          <p:cNvSpPr/>
          <p:nvPr/>
        </p:nvSpPr>
        <p:spPr>
          <a:xfrm>
            <a:off x="5183523" y="176274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FB9FD98-209C-4D66-A8E8-67262087DF6E}"/>
              </a:ext>
            </a:extLst>
          </p:cNvPr>
          <p:cNvSpPr/>
          <p:nvPr/>
        </p:nvSpPr>
        <p:spPr>
          <a:xfrm>
            <a:off x="3913683" y="253668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211B523-007C-4C83-B0CC-B4877D9C96BB}"/>
              </a:ext>
            </a:extLst>
          </p:cNvPr>
          <p:cNvSpPr/>
          <p:nvPr/>
        </p:nvSpPr>
        <p:spPr>
          <a:xfrm>
            <a:off x="4598357" y="285330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168F1B2-5E16-4387-9EA1-857F8F323A0C}"/>
              </a:ext>
            </a:extLst>
          </p:cNvPr>
          <p:cNvSpPr/>
          <p:nvPr/>
        </p:nvSpPr>
        <p:spPr>
          <a:xfrm>
            <a:off x="5243826" y="250262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64B3683-CB1F-479B-B552-E70E683DC222}"/>
              </a:ext>
            </a:extLst>
          </p:cNvPr>
          <p:cNvSpPr/>
          <p:nvPr/>
        </p:nvSpPr>
        <p:spPr>
          <a:xfrm>
            <a:off x="1236131" y="180274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111AFD8-00F2-427D-831E-9C5E96456F7B}"/>
              </a:ext>
            </a:extLst>
          </p:cNvPr>
          <p:cNvSpPr/>
          <p:nvPr/>
        </p:nvSpPr>
        <p:spPr>
          <a:xfrm>
            <a:off x="1825825" y="145774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E02BAE6-6B18-40A9-8C95-B2E0368CBFF0}"/>
              </a:ext>
            </a:extLst>
          </p:cNvPr>
          <p:cNvSpPr/>
          <p:nvPr/>
        </p:nvSpPr>
        <p:spPr>
          <a:xfrm>
            <a:off x="2443726" y="17741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1C4A38E-9C45-4313-AB9D-04D3CED7A220}"/>
              </a:ext>
            </a:extLst>
          </p:cNvPr>
          <p:cNvSpPr/>
          <p:nvPr/>
        </p:nvSpPr>
        <p:spPr>
          <a:xfrm>
            <a:off x="1173886" y="254804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A50662A-92C9-4B4E-9BAA-8DCAE3519E4C}"/>
              </a:ext>
            </a:extLst>
          </p:cNvPr>
          <p:cNvSpPr/>
          <p:nvPr/>
        </p:nvSpPr>
        <p:spPr>
          <a:xfrm>
            <a:off x="1858560" y="28646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E842F57-73A7-4FB8-AB9E-DF2FB893BF06}"/>
              </a:ext>
            </a:extLst>
          </p:cNvPr>
          <p:cNvSpPr/>
          <p:nvPr/>
        </p:nvSpPr>
        <p:spPr>
          <a:xfrm>
            <a:off x="2504029" y="251398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B341F1D-F84A-431C-83B1-04DDB0103B12}"/>
              </a:ext>
            </a:extLst>
          </p:cNvPr>
          <p:cNvSpPr/>
          <p:nvPr/>
        </p:nvSpPr>
        <p:spPr>
          <a:xfrm>
            <a:off x="1205435" y="474939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702A3C0-C59E-4BEB-8BF7-12567919ACC4}"/>
              </a:ext>
            </a:extLst>
          </p:cNvPr>
          <p:cNvSpPr/>
          <p:nvPr/>
        </p:nvSpPr>
        <p:spPr>
          <a:xfrm>
            <a:off x="1795129" y="440439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F874F6-09A0-451B-BB97-6998C70966D2}"/>
              </a:ext>
            </a:extLst>
          </p:cNvPr>
          <p:cNvSpPr/>
          <p:nvPr/>
        </p:nvSpPr>
        <p:spPr>
          <a:xfrm>
            <a:off x="2413030" y="472075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1910EFD-7B44-43B7-B67D-D933A52C9C35}"/>
              </a:ext>
            </a:extLst>
          </p:cNvPr>
          <p:cNvSpPr/>
          <p:nvPr/>
        </p:nvSpPr>
        <p:spPr>
          <a:xfrm>
            <a:off x="1143190" y="549469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F89B90B-630E-456A-9296-1301DA5BBE23}"/>
              </a:ext>
            </a:extLst>
          </p:cNvPr>
          <p:cNvSpPr/>
          <p:nvPr/>
        </p:nvSpPr>
        <p:spPr>
          <a:xfrm>
            <a:off x="1827864" y="581131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5816BA2-9954-4183-89A1-2111F71EE626}"/>
              </a:ext>
            </a:extLst>
          </p:cNvPr>
          <p:cNvSpPr/>
          <p:nvPr/>
        </p:nvSpPr>
        <p:spPr>
          <a:xfrm>
            <a:off x="2473333" y="546063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4538B09-2FF0-474D-A17A-ADAAA3CB2E88}"/>
              </a:ext>
            </a:extLst>
          </p:cNvPr>
          <p:cNvSpPr/>
          <p:nvPr/>
        </p:nvSpPr>
        <p:spPr>
          <a:xfrm>
            <a:off x="4026235" y="481955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20F1DEA-2388-43CA-952B-E21F01F8FF22}"/>
              </a:ext>
            </a:extLst>
          </p:cNvPr>
          <p:cNvSpPr/>
          <p:nvPr/>
        </p:nvSpPr>
        <p:spPr>
          <a:xfrm>
            <a:off x="4615929" y="447456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B518713-524D-41DC-875D-34A78015996E}"/>
              </a:ext>
            </a:extLst>
          </p:cNvPr>
          <p:cNvSpPr/>
          <p:nvPr/>
        </p:nvSpPr>
        <p:spPr>
          <a:xfrm>
            <a:off x="5233830" y="479092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4C71A53-EC02-4B5F-9579-F230CD56E9AF}"/>
              </a:ext>
            </a:extLst>
          </p:cNvPr>
          <p:cNvSpPr/>
          <p:nvPr/>
        </p:nvSpPr>
        <p:spPr>
          <a:xfrm>
            <a:off x="3963990" y="556486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937B7E5-5DBA-4A35-A094-0942193ED60B}"/>
              </a:ext>
            </a:extLst>
          </p:cNvPr>
          <p:cNvSpPr/>
          <p:nvPr/>
        </p:nvSpPr>
        <p:spPr>
          <a:xfrm>
            <a:off x="4648664" y="588148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9354FE7-79E2-49B1-A0A8-34D2BCA8F937}"/>
              </a:ext>
            </a:extLst>
          </p:cNvPr>
          <p:cNvSpPr/>
          <p:nvPr/>
        </p:nvSpPr>
        <p:spPr>
          <a:xfrm>
            <a:off x="5294133" y="553079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56D8821-064F-4FF2-BA26-6FD3EE950890}"/>
              </a:ext>
            </a:extLst>
          </p:cNvPr>
          <p:cNvSpPr/>
          <p:nvPr/>
        </p:nvSpPr>
        <p:spPr>
          <a:xfrm>
            <a:off x="6829341" y="473282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2CAA828-92BA-4B87-BAB7-DF6D4C8F0BBE}"/>
              </a:ext>
            </a:extLst>
          </p:cNvPr>
          <p:cNvSpPr/>
          <p:nvPr/>
        </p:nvSpPr>
        <p:spPr>
          <a:xfrm>
            <a:off x="7419035" y="438783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01E836E-5A69-4885-8EE5-D24D7A4A0E49}"/>
              </a:ext>
            </a:extLst>
          </p:cNvPr>
          <p:cNvSpPr/>
          <p:nvPr/>
        </p:nvSpPr>
        <p:spPr>
          <a:xfrm>
            <a:off x="8036936" y="470419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D0BDEB6-E4E7-4B50-AC6D-7091CD89175C}"/>
              </a:ext>
            </a:extLst>
          </p:cNvPr>
          <p:cNvSpPr/>
          <p:nvPr/>
        </p:nvSpPr>
        <p:spPr>
          <a:xfrm>
            <a:off x="6767096" y="54781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B45356CD-E252-45D6-9028-313217656917}"/>
              </a:ext>
            </a:extLst>
          </p:cNvPr>
          <p:cNvSpPr/>
          <p:nvPr/>
        </p:nvSpPr>
        <p:spPr>
          <a:xfrm>
            <a:off x="7451770" y="579475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4E1DADD-8970-4299-87A2-9743E23C803A}"/>
              </a:ext>
            </a:extLst>
          </p:cNvPr>
          <p:cNvSpPr/>
          <p:nvPr/>
        </p:nvSpPr>
        <p:spPr>
          <a:xfrm>
            <a:off x="8097239" y="54440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579C61D-E2BB-430E-A4AE-467E6965AF11}"/>
              </a:ext>
            </a:extLst>
          </p:cNvPr>
          <p:cNvSpPr/>
          <p:nvPr/>
        </p:nvSpPr>
        <p:spPr>
          <a:xfrm>
            <a:off x="9544467" y="477396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DD4F784-74EC-4CCC-AC08-6E1453346611}"/>
              </a:ext>
            </a:extLst>
          </p:cNvPr>
          <p:cNvSpPr/>
          <p:nvPr/>
        </p:nvSpPr>
        <p:spPr>
          <a:xfrm>
            <a:off x="10134161" y="44289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50F05E79-6E22-459F-93D8-A3A041192E41}"/>
              </a:ext>
            </a:extLst>
          </p:cNvPr>
          <p:cNvSpPr/>
          <p:nvPr/>
        </p:nvSpPr>
        <p:spPr>
          <a:xfrm>
            <a:off x="10752062" y="474533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612C3F0-3BB4-49C1-98A4-2F004D3BA3D5}"/>
              </a:ext>
            </a:extLst>
          </p:cNvPr>
          <p:cNvSpPr/>
          <p:nvPr/>
        </p:nvSpPr>
        <p:spPr>
          <a:xfrm>
            <a:off x="9482222" y="551927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6BC73B2-D03C-445C-AEF8-D1C7691C08F0}"/>
              </a:ext>
            </a:extLst>
          </p:cNvPr>
          <p:cNvSpPr/>
          <p:nvPr/>
        </p:nvSpPr>
        <p:spPr>
          <a:xfrm>
            <a:off x="10166896" y="583589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7692680-B6D9-4FF1-9FFA-2D6ED994C21A}"/>
              </a:ext>
            </a:extLst>
          </p:cNvPr>
          <p:cNvSpPr/>
          <p:nvPr/>
        </p:nvSpPr>
        <p:spPr>
          <a:xfrm>
            <a:off x="10812365" y="548520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1834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3"/>
          <p:cNvSpPr txBox="1">
            <a:spLocks/>
          </p:cNvSpPr>
          <p:nvPr/>
        </p:nvSpPr>
        <p:spPr>
          <a:xfrm>
            <a:off x="237713" y="255682"/>
            <a:ext cx="140459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ko-KR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ko-K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ko-KR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D2A55BE2-E946-4586-9DC8-345E10442832}"/>
              </a:ext>
            </a:extLst>
          </p:cNvPr>
          <p:cNvSpPr/>
          <p:nvPr/>
        </p:nvSpPr>
        <p:spPr>
          <a:xfrm>
            <a:off x="-101652" y="147072"/>
            <a:ext cx="339365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99CCC8-EEF3-41C2-92E5-0E06564C428D}"/>
              </a:ext>
            </a:extLst>
          </p:cNvPr>
          <p:cNvSpPr/>
          <p:nvPr/>
        </p:nvSpPr>
        <p:spPr>
          <a:xfrm>
            <a:off x="8220172" y="6828"/>
            <a:ext cx="3341801" cy="280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26B924D-676B-4987-8118-E0131CD95ADE}"/>
              </a:ext>
            </a:extLst>
          </p:cNvPr>
          <p:cNvSpPr/>
          <p:nvPr/>
        </p:nvSpPr>
        <p:spPr>
          <a:xfrm>
            <a:off x="11183012" y="287316"/>
            <a:ext cx="956821" cy="23953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ko-K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ko-KR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6734D6-A87B-4F2D-A7FF-287B37F69004}"/>
              </a:ext>
            </a:extLst>
          </p:cNvPr>
          <p:cNvSpPr/>
          <p:nvPr/>
        </p:nvSpPr>
        <p:spPr>
          <a:xfrm>
            <a:off x="4077246" y="735292"/>
            <a:ext cx="4661402" cy="559518"/>
          </a:xfrm>
          <a:prstGeom prst="roundRect">
            <a:avLst/>
          </a:prstGeom>
          <a:solidFill>
            <a:srgbClr val="FF99FF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A666702-9A27-4ABD-BE96-835EE0242206}"/>
              </a:ext>
            </a:extLst>
          </p:cNvPr>
          <p:cNvSpPr/>
          <p:nvPr/>
        </p:nvSpPr>
        <p:spPr>
          <a:xfrm rot="18900000">
            <a:off x="3520163" y="1391013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7313D2-9E07-4FE5-AFD3-2F17EB4AC74F}"/>
              </a:ext>
            </a:extLst>
          </p:cNvPr>
          <p:cNvSpPr/>
          <p:nvPr/>
        </p:nvSpPr>
        <p:spPr>
          <a:xfrm>
            <a:off x="3781007" y="1374928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CA7575-BC39-45CB-A5F4-A0E9A087EB9B}"/>
              </a:ext>
            </a:extLst>
          </p:cNvPr>
          <p:cNvSpPr/>
          <p:nvPr/>
        </p:nvSpPr>
        <p:spPr>
          <a:xfrm>
            <a:off x="2381992" y="2212738"/>
            <a:ext cx="7864943" cy="5595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B2231-919B-4BA0-924E-B72B22643909}"/>
              </a:ext>
            </a:extLst>
          </p:cNvPr>
          <p:cNvGrpSpPr/>
          <p:nvPr/>
        </p:nvGrpSpPr>
        <p:grpSpPr>
          <a:xfrm>
            <a:off x="774256" y="3151338"/>
            <a:ext cx="10787717" cy="1185838"/>
            <a:chOff x="601275" y="3151338"/>
            <a:chExt cx="10804778" cy="118583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BC09B55-97E1-4905-A032-5049105AE5FA}"/>
                </a:ext>
              </a:extLst>
            </p:cNvPr>
            <p:cNvSpPr/>
            <p:nvPr/>
          </p:nvSpPr>
          <p:spPr>
            <a:xfrm>
              <a:off x="601275" y="3151338"/>
              <a:ext cx="3284925" cy="1185838"/>
            </a:xfrm>
            <a:prstGeom prst="roundRect">
              <a:avLst/>
            </a:prstGeom>
            <a:solidFill>
              <a:srgbClr val="FF9900">
                <a:alpha val="85000"/>
              </a:srgb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</a:t>
              </a:r>
            </a:p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3DCA0F3-BE8C-439E-9FDB-DE67DAC4ECA6}"/>
                </a:ext>
              </a:extLst>
            </p:cNvPr>
            <p:cNvSpPr/>
            <p:nvPr/>
          </p:nvSpPr>
          <p:spPr>
            <a:xfrm>
              <a:off x="4236144" y="3151338"/>
              <a:ext cx="3409982" cy="1185838"/>
            </a:xfrm>
            <a:prstGeom prst="roundRect">
              <a:avLst/>
            </a:prstGeom>
            <a:solidFill>
              <a:srgbClr val="0066FF">
                <a:alpha val="58000"/>
              </a:srgb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</a:t>
              </a:r>
            </a:p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F380DBC-6582-4C60-9EF9-728F8C7392B5}"/>
                </a:ext>
              </a:extLst>
            </p:cNvPr>
            <p:cNvSpPr/>
            <p:nvPr/>
          </p:nvSpPr>
          <p:spPr>
            <a:xfrm>
              <a:off x="7996071" y="3151338"/>
              <a:ext cx="3409982" cy="1185838"/>
            </a:xfrm>
            <a:prstGeom prst="roundRect">
              <a:avLst/>
            </a:prstGeom>
            <a:solidFill>
              <a:srgbClr val="92D050">
                <a:alpha val="58000"/>
              </a:srgb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</a:t>
              </a:r>
            </a:p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B1FEA8-DEA7-4803-9FF5-694AE32A54E6}"/>
              </a:ext>
            </a:extLst>
          </p:cNvPr>
          <p:cNvSpPr/>
          <p:nvPr/>
        </p:nvSpPr>
        <p:spPr>
          <a:xfrm>
            <a:off x="1263346" y="4602022"/>
            <a:ext cx="9919666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CA2FDF-065A-43F7-BD00-294D80CD50C7}"/>
              </a:ext>
            </a:extLst>
          </p:cNvPr>
          <p:cNvSpPr/>
          <p:nvPr/>
        </p:nvSpPr>
        <p:spPr>
          <a:xfrm>
            <a:off x="345383" y="5448458"/>
            <a:ext cx="4058002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AC41AC-D19C-46DC-B51A-F759910C294D}"/>
              </a:ext>
            </a:extLst>
          </p:cNvPr>
          <p:cNvSpPr/>
          <p:nvPr/>
        </p:nvSpPr>
        <p:spPr>
          <a:xfrm>
            <a:off x="4053994" y="5448458"/>
            <a:ext cx="4058002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84093C-28CD-4CCB-8742-F6D24FF0EBE5}"/>
              </a:ext>
            </a:extLst>
          </p:cNvPr>
          <p:cNvSpPr/>
          <p:nvPr/>
        </p:nvSpPr>
        <p:spPr>
          <a:xfrm>
            <a:off x="7762605" y="5448458"/>
            <a:ext cx="4058002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5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20" grpId="0"/>
      <p:bldP spid="21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2060265" y="1698810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B972E-9F5D-44A8-A533-4C15DD99B9BE}"/>
              </a:ext>
            </a:extLst>
          </p:cNvPr>
          <p:cNvGrpSpPr/>
          <p:nvPr/>
        </p:nvGrpSpPr>
        <p:grpSpPr>
          <a:xfrm>
            <a:off x="1847844" y="1175418"/>
            <a:ext cx="1816792" cy="852989"/>
            <a:chOff x="2457444" y="1123727"/>
            <a:chExt cx="1816792" cy="852989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865C38-3683-4D54-808B-62FCAC51BE72}"/>
              </a:ext>
            </a:extLst>
          </p:cNvPr>
          <p:cNvGrpSpPr/>
          <p:nvPr/>
        </p:nvGrpSpPr>
        <p:grpSpPr>
          <a:xfrm>
            <a:off x="3117790" y="2038697"/>
            <a:ext cx="851652" cy="1291395"/>
            <a:chOff x="3727390" y="1987006"/>
            <a:chExt cx="851652" cy="1291395"/>
          </a:xfrm>
        </p:grpSpPr>
        <p:sp>
          <p:nvSpPr>
            <p:cNvPr id="59" name="Teardrop 3">
              <a:extLst>
                <a:ext uri="{FF2B5EF4-FFF2-40B4-BE49-F238E27FC236}">
                  <a16:creationId xmlns:a16="http://schemas.microsoft.com/office/drawing/2014/main" id="{1D2C7FF6-EE68-4B0B-982C-0699E179F9C8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ardrop 3">
              <a:extLst>
                <a:ext uri="{FF2B5EF4-FFF2-40B4-BE49-F238E27FC236}">
                  <a16:creationId xmlns:a16="http://schemas.microsoft.com/office/drawing/2014/main" id="{A030132A-E3FA-4495-86A7-868E626B2D17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E57804-5ADB-498F-8D16-C42700F8BCD4}"/>
              </a:ext>
            </a:extLst>
          </p:cNvPr>
          <p:cNvGrpSpPr/>
          <p:nvPr/>
        </p:nvGrpSpPr>
        <p:grpSpPr>
          <a:xfrm>
            <a:off x="1536265" y="2009843"/>
            <a:ext cx="1454333" cy="1540223"/>
            <a:chOff x="2145865" y="1958152"/>
            <a:chExt cx="1454333" cy="1540223"/>
          </a:xfrm>
        </p:grpSpPr>
        <p:sp>
          <p:nvSpPr>
            <p:cNvPr id="57" name="Teardrop 3">
              <a:extLst>
                <a:ext uri="{FF2B5EF4-FFF2-40B4-BE49-F238E27FC236}">
                  <a16:creationId xmlns:a16="http://schemas.microsoft.com/office/drawing/2014/main" id="{872FCE72-67E7-47A7-94A1-4674234F4A75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ardrop 3">
              <a:extLst>
                <a:ext uri="{FF2B5EF4-FFF2-40B4-BE49-F238E27FC236}">
                  <a16:creationId xmlns:a16="http://schemas.microsoft.com/office/drawing/2014/main" id="{D8B76668-0659-45B3-BF2F-9BBE65548EB5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ardrop 3">
              <a:extLst>
                <a:ext uri="{FF2B5EF4-FFF2-40B4-BE49-F238E27FC236}">
                  <a16:creationId xmlns:a16="http://schemas.microsoft.com/office/drawing/2014/main" id="{92621375-9208-46EC-9866-32EC462E14E9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E9B5DF9-ADD8-4792-A585-A774E0C506AC}"/>
              </a:ext>
            </a:extLst>
          </p:cNvPr>
          <p:cNvGrpSpPr/>
          <p:nvPr/>
        </p:nvGrpSpPr>
        <p:grpSpPr>
          <a:xfrm>
            <a:off x="5618598" y="1747155"/>
            <a:ext cx="1345172" cy="1345168"/>
            <a:chOff x="2096035" y="4028388"/>
            <a:chExt cx="867541" cy="867541"/>
          </a:xfrm>
        </p:grpSpPr>
        <p:sp>
          <p:nvSpPr>
            <p:cNvPr id="212" name="Oval 103">
              <a:extLst>
                <a:ext uri="{FF2B5EF4-FFF2-40B4-BE49-F238E27FC236}">
                  <a16:creationId xmlns:a16="http://schemas.microsoft.com/office/drawing/2014/main" id="{F5C72FF1-A05D-4C95-9404-07A3355E4D33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Oval 103">
              <a:extLst>
                <a:ext uri="{FF2B5EF4-FFF2-40B4-BE49-F238E27FC236}">
                  <a16:creationId xmlns:a16="http://schemas.microsoft.com/office/drawing/2014/main" id="{C89B64C5-5522-4434-8BA1-A19A34E74EF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Text Placeholder 12">
              <a:extLst>
                <a:ext uri="{FF2B5EF4-FFF2-40B4-BE49-F238E27FC236}">
                  <a16:creationId xmlns:a16="http://schemas.microsoft.com/office/drawing/2014/main" id="{0CEB679B-75A4-4BDA-9F0E-3C24151B131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84AAAB7-BBC1-454D-A576-2164673C2DFF}"/>
              </a:ext>
            </a:extLst>
          </p:cNvPr>
          <p:cNvGrpSpPr/>
          <p:nvPr/>
        </p:nvGrpSpPr>
        <p:grpSpPr>
          <a:xfrm>
            <a:off x="5406177" y="1223763"/>
            <a:ext cx="1816792" cy="852989"/>
            <a:chOff x="2457444" y="1123727"/>
            <a:chExt cx="1816792" cy="852989"/>
          </a:xfrm>
        </p:grpSpPr>
        <p:sp>
          <p:nvSpPr>
            <p:cNvPr id="216" name="Teardrop 3">
              <a:extLst>
                <a:ext uri="{FF2B5EF4-FFF2-40B4-BE49-F238E27FC236}">
                  <a16:creationId xmlns:a16="http://schemas.microsoft.com/office/drawing/2014/main" id="{4EEEF12D-54E1-4D66-8547-65389E0C035C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ardrop 3">
              <a:extLst>
                <a:ext uri="{FF2B5EF4-FFF2-40B4-BE49-F238E27FC236}">
                  <a16:creationId xmlns:a16="http://schemas.microsoft.com/office/drawing/2014/main" id="{FE9B4FDB-16B9-405B-B45D-8518B7749881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ardrop 3">
              <a:extLst>
                <a:ext uri="{FF2B5EF4-FFF2-40B4-BE49-F238E27FC236}">
                  <a16:creationId xmlns:a16="http://schemas.microsoft.com/office/drawing/2014/main" id="{B5FF9C70-0FFC-4D9D-9340-05A6D402125E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9614F0-595E-48BC-AB77-5C04A8BA99C0}"/>
              </a:ext>
            </a:extLst>
          </p:cNvPr>
          <p:cNvGrpSpPr/>
          <p:nvPr/>
        </p:nvGrpSpPr>
        <p:grpSpPr>
          <a:xfrm>
            <a:off x="5094598" y="2058188"/>
            <a:ext cx="744857" cy="1239414"/>
            <a:chOff x="5094598" y="2058188"/>
            <a:chExt cx="744857" cy="1239414"/>
          </a:xfrm>
        </p:grpSpPr>
        <p:sp>
          <p:nvSpPr>
            <p:cNvPr id="223" name="Teardrop 3">
              <a:extLst>
                <a:ext uri="{FF2B5EF4-FFF2-40B4-BE49-F238E27FC236}">
                  <a16:creationId xmlns:a16="http://schemas.microsoft.com/office/drawing/2014/main" id="{813B61BA-C118-48F5-8F68-D4DA44A4737F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Teardrop 3">
              <a:extLst>
                <a:ext uri="{FF2B5EF4-FFF2-40B4-BE49-F238E27FC236}">
                  <a16:creationId xmlns:a16="http://schemas.microsoft.com/office/drawing/2014/main" id="{5D5211D4-5958-468A-9209-2A6166702E7E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FBE91-B811-45CA-85C3-ECC74BF9ECC9}"/>
              </a:ext>
            </a:extLst>
          </p:cNvPr>
          <p:cNvGrpSpPr/>
          <p:nvPr/>
        </p:nvGrpSpPr>
        <p:grpSpPr>
          <a:xfrm>
            <a:off x="6015919" y="2087042"/>
            <a:ext cx="1511856" cy="1511369"/>
            <a:chOff x="6015919" y="2087042"/>
            <a:chExt cx="1511856" cy="1511369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D500534-800E-4185-86E0-F894881A9D51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20" name="Teardrop 3">
                <a:extLst>
                  <a:ext uri="{FF2B5EF4-FFF2-40B4-BE49-F238E27FC236}">
                    <a16:creationId xmlns:a16="http://schemas.microsoft.com/office/drawing/2014/main" id="{C3245A4E-7208-4CF6-B6E9-0C3070A6C393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ardrop 3">
                <a:extLst>
                  <a:ext uri="{FF2B5EF4-FFF2-40B4-BE49-F238E27FC236}">
                    <a16:creationId xmlns:a16="http://schemas.microsoft.com/office/drawing/2014/main" id="{2FD3E8DD-886F-4E7E-982C-0F94EB1C7E1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Teardrop 3">
              <a:extLst>
                <a:ext uri="{FF2B5EF4-FFF2-40B4-BE49-F238E27FC236}">
                  <a16:creationId xmlns:a16="http://schemas.microsoft.com/office/drawing/2014/main" id="{A69FB8EF-10DA-4510-8213-E69B581E4277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47901F1-0B33-4A9D-8390-560CA672BAC3}"/>
              </a:ext>
            </a:extLst>
          </p:cNvPr>
          <p:cNvGrpSpPr/>
          <p:nvPr/>
        </p:nvGrpSpPr>
        <p:grpSpPr>
          <a:xfrm>
            <a:off x="9176863" y="1770992"/>
            <a:ext cx="1345172" cy="1345168"/>
            <a:chOff x="2096035" y="4028388"/>
            <a:chExt cx="867541" cy="867541"/>
          </a:xfrm>
        </p:grpSpPr>
        <p:sp>
          <p:nvSpPr>
            <p:cNvPr id="227" name="Oval 103">
              <a:extLst>
                <a:ext uri="{FF2B5EF4-FFF2-40B4-BE49-F238E27FC236}">
                  <a16:creationId xmlns:a16="http://schemas.microsoft.com/office/drawing/2014/main" id="{83F561C4-3875-4F06-A52F-B40769C7D769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Oval 103">
              <a:extLst>
                <a:ext uri="{FF2B5EF4-FFF2-40B4-BE49-F238E27FC236}">
                  <a16:creationId xmlns:a16="http://schemas.microsoft.com/office/drawing/2014/main" id="{1947FBEC-D2E6-4A75-BF99-16EA0AF733F0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Text Placeholder 12">
              <a:extLst>
                <a:ext uri="{FF2B5EF4-FFF2-40B4-BE49-F238E27FC236}">
                  <a16:creationId xmlns:a16="http://schemas.microsoft.com/office/drawing/2014/main" id="{2A1E1A20-6AF1-4DF8-9E7F-A7FDD8DD791D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6B6E2-43B5-4DE0-AAFC-F9750719D6C4}"/>
              </a:ext>
            </a:extLst>
          </p:cNvPr>
          <p:cNvGrpSpPr/>
          <p:nvPr/>
        </p:nvGrpSpPr>
        <p:grpSpPr>
          <a:xfrm>
            <a:off x="8964442" y="1247600"/>
            <a:ext cx="1216858" cy="826752"/>
            <a:chOff x="8964442" y="1247600"/>
            <a:chExt cx="1216858" cy="826752"/>
          </a:xfrm>
        </p:grpSpPr>
        <p:sp>
          <p:nvSpPr>
            <p:cNvPr id="231" name="Teardrop 3">
              <a:extLst>
                <a:ext uri="{FF2B5EF4-FFF2-40B4-BE49-F238E27FC236}">
                  <a16:creationId xmlns:a16="http://schemas.microsoft.com/office/drawing/2014/main" id="{947C2E83-1F78-4117-ADE9-BB66E39005B0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ardrop 3">
              <a:extLst>
                <a:ext uri="{FF2B5EF4-FFF2-40B4-BE49-F238E27FC236}">
                  <a16:creationId xmlns:a16="http://schemas.microsoft.com/office/drawing/2014/main" id="{A22A483E-5F14-4446-BFA2-2059EC77F7E6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12E7E-3333-4FB9-B3F0-08C58B7E6844}"/>
              </a:ext>
            </a:extLst>
          </p:cNvPr>
          <p:cNvGrpSpPr/>
          <p:nvPr/>
        </p:nvGrpSpPr>
        <p:grpSpPr>
          <a:xfrm>
            <a:off x="10217224" y="1536579"/>
            <a:ext cx="868816" cy="1865695"/>
            <a:chOff x="10217224" y="1536579"/>
            <a:chExt cx="868816" cy="1865695"/>
          </a:xfrm>
        </p:grpSpPr>
        <p:sp>
          <p:nvSpPr>
            <p:cNvPr id="232" name="Teardrop 3">
              <a:extLst>
                <a:ext uri="{FF2B5EF4-FFF2-40B4-BE49-F238E27FC236}">
                  <a16:creationId xmlns:a16="http://schemas.microsoft.com/office/drawing/2014/main" id="{DA12E190-82C0-457D-A17A-514B69808D75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557EBC3-428B-4A70-B6C9-37F2CC12C967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35" name="Teardrop 3">
                <a:extLst>
                  <a:ext uri="{FF2B5EF4-FFF2-40B4-BE49-F238E27FC236}">
                    <a16:creationId xmlns:a16="http://schemas.microsoft.com/office/drawing/2014/main" id="{60928118-2080-4150-9AC2-E341FC2DA65B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eardrop 3">
                <a:extLst>
                  <a:ext uri="{FF2B5EF4-FFF2-40B4-BE49-F238E27FC236}">
                    <a16:creationId xmlns:a16="http://schemas.microsoft.com/office/drawing/2014/main" id="{DB8C8D93-6071-4BC4-8E98-D429627EB12A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1C87181-8271-44F3-A93A-C031653C3AC1}"/>
              </a:ext>
            </a:extLst>
          </p:cNvPr>
          <p:cNvGrpSpPr/>
          <p:nvPr/>
        </p:nvGrpSpPr>
        <p:grpSpPr>
          <a:xfrm>
            <a:off x="8652863" y="2082025"/>
            <a:ext cx="1454333" cy="1540223"/>
            <a:chOff x="2145865" y="1958152"/>
            <a:chExt cx="1454333" cy="1540223"/>
          </a:xfrm>
        </p:grpSpPr>
        <p:sp>
          <p:nvSpPr>
            <p:cNvPr id="238" name="Teardrop 3">
              <a:extLst>
                <a:ext uri="{FF2B5EF4-FFF2-40B4-BE49-F238E27FC236}">
                  <a16:creationId xmlns:a16="http://schemas.microsoft.com/office/drawing/2014/main" id="{63AB5F20-DD1D-4272-8FFE-BCCB32D489DE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Teardrop 3">
              <a:extLst>
                <a:ext uri="{FF2B5EF4-FFF2-40B4-BE49-F238E27FC236}">
                  <a16:creationId xmlns:a16="http://schemas.microsoft.com/office/drawing/2014/main" id="{22038E60-3AD3-457C-9861-DBA4C25744B0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ardrop 3">
              <a:extLst>
                <a:ext uri="{FF2B5EF4-FFF2-40B4-BE49-F238E27FC236}">
                  <a16:creationId xmlns:a16="http://schemas.microsoft.com/office/drawing/2014/main" id="{5450B4B0-F802-4B65-B274-E66B5C17F0FB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07E1AE3-8A0A-4A56-89D2-31B439568ABD}"/>
              </a:ext>
            </a:extLst>
          </p:cNvPr>
          <p:cNvGrpSpPr/>
          <p:nvPr/>
        </p:nvGrpSpPr>
        <p:grpSpPr>
          <a:xfrm>
            <a:off x="2060265" y="4654122"/>
            <a:ext cx="1345172" cy="1345168"/>
            <a:chOff x="2096035" y="4028388"/>
            <a:chExt cx="867541" cy="867541"/>
          </a:xfrm>
        </p:grpSpPr>
        <p:sp>
          <p:nvSpPr>
            <p:cNvPr id="242" name="Oval 103">
              <a:extLst>
                <a:ext uri="{FF2B5EF4-FFF2-40B4-BE49-F238E27FC236}">
                  <a16:creationId xmlns:a16="http://schemas.microsoft.com/office/drawing/2014/main" id="{8875D718-868E-4C76-BAEC-5E650C06DDB0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11A3DB69-E57E-4CCE-9AD5-9B54414461D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Text Placeholder 12">
              <a:extLst>
                <a:ext uri="{FF2B5EF4-FFF2-40B4-BE49-F238E27FC236}">
                  <a16:creationId xmlns:a16="http://schemas.microsoft.com/office/drawing/2014/main" id="{4F9DCE3E-C868-4B2F-B5D3-A1ACA05B870C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87328E8-AC22-4DE5-9600-2ACC3E7A0B9C}"/>
              </a:ext>
            </a:extLst>
          </p:cNvPr>
          <p:cNvGrpSpPr/>
          <p:nvPr/>
        </p:nvGrpSpPr>
        <p:grpSpPr>
          <a:xfrm>
            <a:off x="1847844" y="4130730"/>
            <a:ext cx="1816792" cy="852989"/>
            <a:chOff x="2457444" y="1123727"/>
            <a:chExt cx="1816792" cy="852989"/>
          </a:xfrm>
        </p:grpSpPr>
        <p:sp>
          <p:nvSpPr>
            <p:cNvPr id="246" name="Teardrop 3">
              <a:extLst>
                <a:ext uri="{FF2B5EF4-FFF2-40B4-BE49-F238E27FC236}">
                  <a16:creationId xmlns:a16="http://schemas.microsoft.com/office/drawing/2014/main" id="{95F2396D-A391-45DD-AFF4-E1F7BBCA2117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ardrop 3">
              <a:extLst>
                <a:ext uri="{FF2B5EF4-FFF2-40B4-BE49-F238E27FC236}">
                  <a16:creationId xmlns:a16="http://schemas.microsoft.com/office/drawing/2014/main" id="{F4551EC8-FA96-490C-B6C5-6729FB3C43B9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ardrop 3">
              <a:extLst>
                <a:ext uri="{FF2B5EF4-FFF2-40B4-BE49-F238E27FC236}">
                  <a16:creationId xmlns:a16="http://schemas.microsoft.com/office/drawing/2014/main" id="{D98E4CC4-AF8D-49CA-A849-A47E9913F7EC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8FF3EAA-F7C4-4D0E-8322-68C129AFE80D}"/>
              </a:ext>
            </a:extLst>
          </p:cNvPr>
          <p:cNvGrpSpPr/>
          <p:nvPr/>
        </p:nvGrpSpPr>
        <p:grpSpPr>
          <a:xfrm>
            <a:off x="3117790" y="4994009"/>
            <a:ext cx="851652" cy="1291395"/>
            <a:chOff x="3727390" y="1987006"/>
            <a:chExt cx="851652" cy="1291395"/>
          </a:xfrm>
        </p:grpSpPr>
        <p:sp>
          <p:nvSpPr>
            <p:cNvPr id="250" name="Teardrop 3">
              <a:extLst>
                <a:ext uri="{FF2B5EF4-FFF2-40B4-BE49-F238E27FC236}">
                  <a16:creationId xmlns:a16="http://schemas.microsoft.com/office/drawing/2014/main" id="{9E07F9F1-6232-4D5F-88C0-59B123DD6848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ardrop 3">
              <a:extLst>
                <a:ext uri="{FF2B5EF4-FFF2-40B4-BE49-F238E27FC236}">
                  <a16:creationId xmlns:a16="http://schemas.microsoft.com/office/drawing/2014/main" id="{A11FF07F-6E2F-4259-87A2-3C321E4EE6C0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8C7771A-4D89-4881-AF30-DADAFA87C7C0}"/>
              </a:ext>
            </a:extLst>
          </p:cNvPr>
          <p:cNvGrpSpPr/>
          <p:nvPr/>
        </p:nvGrpSpPr>
        <p:grpSpPr>
          <a:xfrm>
            <a:off x="1536265" y="4965155"/>
            <a:ext cx="1454333" cy="1540223"/>
            <a:chOff x="2145865" y="1958152"/>
            <a:chExt cx="1454333" cy="1540223"/>
          </a:xfrm>
        </p:grpSpPr>
        <p:sp>
          <p:nvSpPr>
            <p:cNvPr id="253" name="Teardrop 3">
              <a:extLst>
                <a:ext uri="{FF2B5EF4-FFF2-40B4-BE49-F238E27FC236}">
                  <a16:creationId xmlns:a16="http://schemas.microsoft.com/office/drawing/2014/main" id="{AACCB550-398E-4467-99BA-BC08B2D6F29C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Teardrop 3">
              <a:extLst>
                <a:ext uri="{FF2B5EF4-FFF2-40B4-BE49-F238E27FC236}">
                  <a16:creationId xmlns:a16="http://schemas.microsoft.com/office/drawing/2014/main" id="{027CB62E-3041-4365-809B-599BE547C6C6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ardrop 3">
              <a:extLst>
                <a:ext uri="{FF2B5EF4-FFF2-40B4-BE49-F238E27FC236}">
                  <a16:creationId xmlns:a16="http://schemas.microsoft.com/office/drawing/2014/main" id="{CBA47C1D-2CE4-491E-8A89-84CFC45379D3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6104D6E-71D4-47EB-9828-E6C0026C7F94}"/>
              </a:ext>
            </a:extLst>
          </p:cNvPr>
          <p:cNvGrpSpPr/>
          <p:nvPr/>
        </p:nvGrpSpPr>
        <p:grpSpPr>
          <a:xfrm>
            <a:off x="5618598" y="4702467"/>
            <a:ext cx="1345172" cy="1345168"/>
            <a:chOff x="2096035" y="4028388"/>
            <a:chExt cx="867541" cy="867541"/>
          </a:xfrm>
        </p:grpSpPr>
        <p:sp>
          <p:nvSpPr>
            <p:cNvPr id="257" name="Oval 103">
              <a:extLst>
                <a:ext uri="{FF2B5EF4-FFF2-40B4-BE49-F238E27FC236}">
                  <a16:creationId xmlns:a16="http://schemas.microsoft.com/office/drawing/2014/main" id="{38FD06E4-BD52-45D0-B4D8-83EC7F8C5F9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Oval 103">
              <a:extLst>
                <a:ext uri="{FF2B5EF4-FFF2-40B4-BE49-F238E27FC236}">
                  <a16:creationId xmlns:a16="http://schemas.microsoft.com/office/drawing/2014/main" id="{AE9EDAA2-414A-49C7-85E2-F5D7476F4CDA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Text Placeholder 12">
              <a:extLst>
                <a:ext uri="{FF2B5EF4-FFF2-40B4-BE49-F238E27FC236}">
                  <a16:creationId xmlns:a16="http://schemas.microsoft.com/office/drawing/2014/main" id="{BCDB699B-CA5A-4E44-BDE2-720D48958B4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96CC55E-6E3B-42A5-B14B-A1C45093FE76}"/>
              </a:ext>
            </a:extLst>
          </p:cNvPr>
          <p:cNvGrpSpPr/>
          <p:nvPr/>
        </p:nvGrpSpPr>
        <p:grpSpPr>
          <a:xfrm>
            <a:off x="5406177" y="4179075"/>
            <a:ext cx="1816792" cy="852989"/>
            <a:chOff x="2457444" y="1123727"/>
            <a:chExt cx="1816792" cy="852989"/>
          </a:xfrm>
        </p:grpSpPr>
        <p:sp>
          <p:nvSpPr>
            <p:cNvPr id="261" name="Teardrop 3">
              <a:extLst>
                <a:ext uri="{FF2B5EF4-FFF2-40B4-BE49-F238E27FC236}">
                  <a16:creationId xmlns:a16="http://schemas.microsoft.com/office/drawing/2014/main" id="{59222C13-1126-42B8-98FD-B8B5B43C4898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ardrop 3">
              <a:extLst>
                <a:ext uri="{FF2B5EF4-FFF2-40B4-BE49-F238E27FC236}">
                  <a16:creationId xmlns:a16="http://schemas.microsoft.com/office/drawing/2014/main" id="{C3A983E7-8B12-452B-AE32-716E510486FF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ardrop 3">
              <a:extLst>
                <a:ext uri="{FF2B5EF4-FFF2-40B4-BE49-F238E27FC236}">
                  <a16:creationId xmlns:a16="http://schemas.microsoft.com/office/drawing/2014/main" id="{8B152F5F-2033-4763-BBF2-220783F8C67B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62ADEAF-25F9-4619-A7B7-9E3E3C8F5BEE}"/>
              </a:ext>
            </a:extLst>
          </p:cNvPr>
          <p:cNvGrpSpPr/>
          <p:nvPr/>
        </p:nvGrpSpPr>
        <p:grpSpPr>
          <a:xfrm>
            <a:off x="5094598" y="5013500"/>
            <a:ext cx="744857" cy="1239414"/>
            <a:chOff x="5094598" y="2058188"/>
            <a:chExt cx="744857" cy="1239414"/>
          </a:xfrm>
        </p:grpSpPr>
        <p:sp>
          <p:nvSpPr>
            <p:cNvPr id="265" name="Teardrop 3">
              <a:extLst>
                <a:ext uri="{FF2B5EF4-FFF2-40B4-BE49-F238E27FC236}">
                  <a16:creationId xmlns:a16="http://schemas.microsoft.com/office/drawing/2014/main" id="{15285DA0-DC7C-4C03-832B-52084943B773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Teardrop 3">
              <a:extLst>
                <a:ext uri="{FF2B5EF4-FFF2-40B4-BE49-F238E27FC236}">
                  <a16:creationId xmlns:a16="http://schemas.microsoft.com/office/drawing/2014/main" id="{82A7B31F-84E6-4367-8D69-337C55ED5C10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43C634A-C115-4ACF-BB32-994F23EAC880}"/>
              </a:ext>
            </a:extLst>
          </p:cNvPr>
          <p:cNvGrpSpPr/>
          <p:nvPr/>
        </p:nvGrpSpPr>
        <p:grpSpPr>
          <a:xfrm>
            <a:off x="6015919" y="5042354"/>
            <a:ext cx="1511856" cy="1511369"/>
            <a:chOff x="6015919" y="2087042"/>
            <a:chExt cx="1511856" cy="1511369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5CFB2A4-F45C-4728-9825-E80EE9D4D4F9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70" name="Teardrop 3">
                <a:extLst>
                  <a:ext uri="{FF2B5EF4-FFF2-40B4-BE49-F238E27FC236}">
                    <a16:creationId xmlns:a16="http://schemas.microsoft.com/office/drawing/2014/main" id="{7D3EBD85-E762-48D1-B527-20113C61B936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eardrop 3">
                <a:extLst>
                  <a:ext uri="{FF2B5EF4-FFF2-40B4-BE49-F238E27FC236}">
                    <a16:creationId xmlns:a16="http://schemas.microsoft.com/office/drawing/2014/main" id="{5C191705-A490-4499-ACBF-1D14981C47D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Teardrop 3">
              <a:extLst>
                <a:ext uri="{FF2B5EF4-FFF2-40B4-BE49-F238E27FC236}">
                  <a16:creationId xmlns:a16="http://schemas.microsoft.com/office/drawing/2014/main" id="{3388654A-AA6D-4ADB-B9D5-BCD381B1BC79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AA59565-8E1A-4935-92BF-666BA29E9B02}"/>
              </a:ext>
            </a:extLst>
          </p:cNvPr>
          <p:cNvGrpSpPr/>
          <p:nvPr/>
        </p:nvGrpSpPr>
        <p:grpSpPr>
          <a:xfrm>
            <a:off x="9176863" y="4726304"/>
            <a:ext cx="1345172" cy="1345168"/>
            <a:chOff x="2096035" y="4028388"/>
            <a:chExt cx="867541" cy="867541"/>
          </a:xfrm>
        </p:grpSpPr>
        <p:sp>
          <p:nvSpPr>
            <p:cNvPr id="273" name="Oval 103">
              <a:extLst>
                <a:ext uri="{FF2B5EF4-FFF2-40B4-BE49-F238E27FC236}">
                  <a16:creationId xmlns:a16="http://schemas.microsoft.com/office/drawing/2014/main" id="{CC2AD965-49B4-49D9-85C2-1647BFEDC4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Oval 103">
              <a:extLst>
                <a:ext uri="{FF2B5EF4-FFF2-40B4-BE49-F238E27FC236}">
                  <a16:creationId xmlns:a16="http://schemas.microsoft.com/office/drawing/2014/main" id="{58074B65-2DD9-4BBE-9815-B9EDED3860BC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Text Placeholder 12">
              <a:extLst>
                <a:ext uri="{FF2B5EF4-FFF2-40B4-BE49-F238E27FC236}">
                  <a16:creationId xmlns:a16="http://schemas.microsoft.com/office/drawing/2014/main" id="{A9FEE13D-FD31-41B3-B6F7-7DE5C028A6E0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356E3E-A2D6-4A2B-98DD-4001660AD7C0}"/>
              </a:ext>
            </a:extLst>
          </p:cNvPr>
          <p:cNvGrpSpPr/>
          <p:nvPr/>
        </p:nvGrpSpPr>
        <p:grpSpPr>
          <a:xfrm>
            <a:off x="8964442" y="4202912"/>
            <a:ext cx="1216858" cy="826752"/>
            <a:chOff x="8964442" y="1247600"/>
            <a:chExt cx="1216858" cy="826752"/>
          </a:xfrm>
        </p:grpSpPr>
        <p:sp>
          <p:nvSpPr>
            <p:cNvPr id="277" name="Teardrop 3">
              <a:extLst>
                <a:ext uri="{FF2B5EF4-FFF2-40B4-BE49-F238E27FC236}">
                  <a16:creationId xmlns:a16="http://schemas.microsoft.com/office/drawing/2014/main" id="{11B189A4-F2D7-4C18-B79B-435B8FF4C376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ardrop 3">
              <a:extLst>
                <a:ext uri="{FF2B5EF4-FFF2-40B4-BE49-F238E27FC236}">
                  <a16:creationId xmlns:a16="http://schemas.microsoft.com/office/drawing/2014/main" id="{1E4CB186-D369-41CC-B32C-493174ABBF5F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33DA7AF-CF27-4804-984A-78C0F9533A17}"/>
              </a:ext>
            </a:extLst>
          </p:cNvPr>
          <p:cNvGrpSpPr/>
          <p:nvPr/>
        </p:nvGrpSpPr>
        <p:grpSpPr>
          <a:xfrm>
            <a:off x="10217224" y="4491891"/>
            <a:ext cx="868816" cy="1865695"/>
            <a:chOff x="10217224" y="1536579"/>
            <a:chExt cx="868816" cy="1865695"/>
          </a:xfrm>
        </p:grpSpPr>
        <p:sp>
          <p:nvSpPr>
            <p:cNvPr id="280" name="Teardrop 3">
              <a:extLst>
                <a:ext uri="{FF2B5EF4-FFF2-40B4-BE49-F238E27FC236}">
                  <a16:creationId xmlns:a16="http://schemas.microsoft.com/office/drawing/2014/main" id="{CC709E91-9535-4D08-BF18-C813974CBAC8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2F7140F5-7345-4C7D-B6EF-80AB7DECA18D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82" name="Teardrop 3">
                <a:extLst>
                  <a:ext uri="{FF2B5EF4-FFF2-40B4-BE49-F238E27FC236}">
                    <a16:creationId xmlns:a16="http://schemas.microsoft.com/office/drawing/2014/main" id="{F5417A0F-CC62-4AF1-BE99-6B11E5B9AE8D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eardrop 3">
                <a:extLst>
                  <a:ext uri="{FF2B5EF4-FFF2-40B4-BE49-F238E27FC236}">
                    <a16:creationId xmlns:a16="http://schemas.microsoft.com/office/drawing/2014/main" id="{05C9604C-7A7C-4EF5-B1BB-FD6C491CE5C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1EC4400-DA88-4DE6-8B8B-5B25A6209417}"/>
              </a:ext>
            </a:extLst>
          </p:cNvPr>
          <p:cNvGrpSpPr/>
          <p:nvPr/>
        </p:nvGrpSpPr>
        <p:grpSpPr>
          <a:xfrm>
            <a:off x="8652863" y="5037337"/>
            <a:ext cx="1454333" cy="1540223"/>
            <a:chOff x="2145865" y="1958152"/>
            <a:chExt cx="1454333" cy="1540223"/>
          </a:xfrm>
        </p:grpSpPr>
        <p:sp>
          <p:nvSpPr>
            <p:cNvPr id="285" name="Teardrop 3">
              <a:extLst>
                <a:ext uri="{FF2B5EF4-FFF2-40B4-BE49-F238E27FC236}">
                  <a16:creationId xmlns:a16="http://schemas.microsoft.com/office/drawing/2014/main" id="{FE0C3824-A04B-499B-AC1F-52D39540A1C6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Teardrop 3">
              <a:extLst>
                <a:ext uri="{FF2B5EF4-FFF2-40B4-BE49-F238E27FC236}">
                  <a16:creationId xmlns:a16="http://schemas.microsoft.com/office/drawing/2014/main" id="{BDAE0D8F-4B35-4885-B23D-2B2E142362A8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ardrop 3">
              <a:extLst>
                <a:ext uri="{FF2B5EF4-FFF2-40B4-BE49-F238E27FC236}">
                  <a16:creationId xmlns:a16="http://schemas.microsoft.com/office/drawing/2014/main" id="{96F3CADE-8DA8-4E80-934F-5D0697062178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2525DAD-BC35-49EE-BC16-6B5320F078F8}"/>
              </a:ext>
            </a:extLst>
          </p:cNvPr>
          <p:cNvGrpSpPr/>
          <p:nvPr/>
        </p:nvGrpSpPr>
        <p:grpSpPr>
          <a:xfrm rot="16200000">
            <a:off x="-651596" y="2220450"/>
            <a:ext cx="180680" cy="626932"/>
            <a:chOff x="1904214" y="3516196"/>
            <a:chExt cx="180680" cy="626932"/>
          </a:xfrm>
        </p:grpSpPr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2A54BFC7-7549-48FE-98EC-FB38B318ADBD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5D2CA25F-AD97-4639-B8F0-DCCB0969C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5F61D96-A5CD-4756-B3D1-D13BFAD6C486}"/>
              </a:ext>
            </a:extLst>
          </p:cNvPr>
          <p:cNvGrpSpPr/>
          <p:nvPr/>
        </p:nvGrpSpPr>
        <p:grpSpPr>
          <a:xfrm rot="16200000">
            <a:off x="-660492" y="5125043"/>
            <a:ext cx="180680" cy="626932"/>
            <a:chOff x="1904214" y="3516196"/>
            <a:chExt cx="180680" cy="626932"/>
          </a:xfrm>
        </p:grpSpPr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28EB5C8D-9858-4785-8571-73D8A5DF8C8B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2CF34192-4AA1-4547-AECB-64D7F7921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198F031-B8A0-464C-B7C5-22015DBEEBA3}"/>
              </a:ext>
            </a:extLst>
          </p:cNvPr>
          <p:cNvGrpSpPr/>
          <p:nvPr/>
        </p:nvGrpSpPr>
        <p:grpSpPr>
          <a:xfrm rot="16200000">
            <a:off x="12794392" y="1954744"/>
            <a:ext cx="180680" cy="626932"/>
            <a:chOff x="1904214" y="3516196"/>
            <a:chExt cx="180680" cy="626932"/>
          </a:xfrm>
        </p:grpSpPr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CC6341C3-AEA9-4BD0-97A3-922959680F8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87563464-846B-4968-B7F0-F83383E14E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9F10254-1D2F-4EF9-BC15-6E7FAC128F55}"/>
              </a:ext>
            </a:extLst>
          </p:cNvPr>
          <p:cNvGrpSpPr/>
          <p:nvPr/>
        </p:nvGrpSpPr>
        <p:grpSpPr>
          <a:xfrm rot="16200000">
            <a:off x="12803288" y="5175762"/>
            <a:ext cx="180680" cy="626932"/>
            <a:chOff x="1904214" y="3516196"/>
            <a:chExt cx="180680" cy="626932"/>
          </a:xfrm>
        </p:grpSpPr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5163CA1-84AE-4EFF-9541-6E490B6459C1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CC48B209-F58C-44F4-BA9D-B1E216098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19930BF-34BD-4123-BDF4-5AF76F048898}"/>
              </a:ext>
            </a:extLst>
          </p:cNvPr>
          <p:cNvSpPr/>
          <p:nvPr/>
        </p:nvSpPr>
        <p:spPr>
          <a:xfrm>
            <a:off x="1893898" y="149582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6BF5C13-ADAC-4C9D-BD9E-2546DF3A614E}"/>
              </a:ext>
            </a:extLst>
          </p:cNvPr>
          <p:cNvSpPr/>
          <p:nvPr/>
        </p:nvSpPr>
        <p:spPr>
          <a:xfrm>
            <a:off x="2584528" y="12301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F55DFF9-7C0F-4DC4-B931-46BD8E47ECDE}"/>
              </a:ext>
            </a:extLst>
          </p:cNvPr>
          <p:cNvSpPr/>
          <p:nvPr/>
        </p:nvSpPr>
        <p:spPr>
          <a:xfrm>
            <a:off x="3137685" y="15263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0D0419F-AC52-4B4C-9B60-5F71DA86ADAD}"/>
              </a:ext>
            </a:extLst>
          </p:cNvPr>
          <p:cNvSpPr/>
          <p:nvPr/>
        </p:nvSpPr>
        <p:spPr>
          <a:xfrm>
            <a:off x="1592469" y="20508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A58B81B-2861-466B-9E48-2C5E704B19E9}"/>
              </a:ext>
            </a:extLst>
          </p:cNvPr>
          <p:cNvSpPr/>
          <p:nvPr/>
        </p:nvSpPr>
        <p:spPr>
          <a:xfrm>
            <a:off x="1806637" y="27509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CC131FE-5319-4F9B-81B8-30138726FC79}"/>
              </a:ext>
            </a:extLst>
          </p:cNvPr>
          <p:cNvSpPr/>
          <p:nvPr/>
        </p:nvSpPr>
        <p:spPr>
          <a:xfrm>
            <a:off x="2514428" y="29703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0F5E7B3-A3B0-47AE-8854-87D1271C620C}"/>
              </a:ext>
            </a:extLst>
          </p:cNvPr>
          <p:cNvSpPr/>
          <p:nvPr/>
        </p:nvSpPr>
        <p:spPr>
          <a:xfrm>
            <a:off x="3211438" y="27676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C04F866-8471-4962-9B6A-ADE2EDCFD6D8}"/>
              </a:ext>
            </a:extLst>
          </p:cNvPr>
          <p:cNvSpPr/>
          <p:nvPr/>
        </p:nvSpPr>
        <p:spPr>
          <a:xfrm>
            <a:off x="3442709" y="20908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D86CD2F-DF5F-498D-BA79-A43B749202CD}"/>
              </a:ext>
            </a:extLst>
          </p:cNvPr>
          <p:cNvSpPr/>
          <p:nvPr/>
        </p:nvSpPr>
        <p:spPr>
          <a:xfrm>
            <a:off x="1909911" y="44804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2880E4A-F12A-4B0C-A08E-ECCC1D88F1D8}"/>
              </a:ext>
            </a:extLst>
          </p:cNvPr>
          <p:cNvSpPr/>
          <p:nvPr/>
        </p:nvSpPr>
        <p:spPr>
          <a:xfrm>
            <a:off x="2600541" y="42147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728095D-EAF8-42B7-9745-69B50FF62A7A}"/>
              </a:ext>
            </a:extLst>
          </p:cNvPr>
          <p:cNvSpPr/>
          <p:nvPr/>
        </p:nvSpPr>
        <p:spPr>
          <a:xfrm>
            <a:off x="3153698" y="451091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20FD075-D8CE-489F-A5B1-3BFF6A2F7298}"/>
              </a:ext>
            </a:extLst>
          </p:cNvPr>
          <p:cNvSpPr/>
          <p:nvPr/>
        </p:nvSpPr>
        <p:spPr>
          <a:xfrm>
            <a:off x="1608482" y="503546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1EA7AED-C432-4C70-90EE-BCCB7A001135}"/>
              </a:ext>
            </a:extLst>
          </p:cNvPr>
          <p:cNvSpPr/>
          <p:nvPr/>
        </p:nvSpPr>
        <p:spPr>
          <a:xfrm>
            <a:off x="1822650" y="573555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48E210C-1173-4720-BC03-4513B3151BC8}"/>
              </a:ext>
            </a:extLst>
          </p:cNvPr>
          <p:cNvSpPr/>
          <p:nvPr/>
        </p:nvSpPr>
        <p:spPr>
          <a:xfrm>
            <a:off x="2530441" y="59549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6EAE5B8-4924-46BD-B98A-480801A58753}"/>
              </a:ext>
            </a:extLst>
          </p:cNvPr>
          <p:cNvSpPr/>
          <p:nvPr/>
        </p:nvSpPr>
        <p:spPr>
          <a:xfrm>
            <a:off x="3227451" y="57522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B8574B5-1568-45CF-8977-C2C1C300541E}"/>
              </a:ext>
            </a:extLst>
          </p:cNvPr>
          <p:cNvSpPr/>
          <p:nvPr/>
        </p:nvSpPr>
        <p:spPr>
          <a:xfrm>
            <a:off x="3458722" y="507540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3CD4DC2-75A7-40CC-AC8A-D9E9E3B8BDF6}"/>
              </a:ext>
            </a:extLst>
          </p:cNvPr>
          <p:cNvSpPr/>
          <p:nvPr/>
        </p:nvSpPr>
        <p:spPr>
          <a:xfrm>
            <a:off x="5469884" y="455932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12C6B50-72BB-43C3-B0F5-8D8D7B2CB21B}"/>
              </a:ext>
            </a:extLst>
          </p:cNvPr>
          <p:cNvSpPr/>
          <p:nvPr/>
        </p:nvSpPr>
        <p:spPr>
          <a:xfrm>
            <a:off x="6160514" y="42936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D6C904B-AFB8-4B5D-ABB3-97787FB80D4A}"/>
              </a:ext>
            </a:extLst>
          </p:cNvPr>
          <p:cNvSpPr/>
          <p:nvPr/>
        </p:nvSpPr>
        <p:spPr>
          <a:xfrm>
            <a:off x="6713671" y="45898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294C1C1-185C-4D50-BE3B-5A0AB1342E4A}"/>
              </a:ext>
            </a:extLst>
          </p:cNvPr>
          <p:cNvSpPr/>
          <p:nvPr/>
        </p:nvSpPr>
        <p:spPr>
          <a:xfrm>
            <a:off x="5168455" y="51143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FAF7458-85E7-4DCC-99DA-1C2A8844FED4}"/>
              </a:ext>
            </a:extLst>
          </p:cNvPr>
          <p:cNvSpPr/>
          <p:nvPr/>
        </p:nvSpPr>
        <p:spPr>
          <a:xfrm>
            <a:off x="5382623" y="58144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14C9634-8CA1-442F-B927-C39EF64F8F53}"/>
              </a:ext>
            </a:extLst>
          </p:cNvPr>
          <p:cNvSpPr/>
          <p:nvPr/>
        </p:nvSpPr>
        <p:spPr>
          <a:xfrm>
            <a:off x="6090414" y="60338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D0E2763-9EFF-4DF0-8DC0-51D1D9BA9DDE}"/>
              </a:ext>
            </a:extLst>
          </p:cNvPr>
          <p:cNvSpPr/>
          <p:nvPr/>
        </p:nvSpPr>
        <p:spPr>
          <a:xfrm>
            <a:off x="6787424" y="58311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A79F2F0-DCDA-47FF-97D0-3FF7FFD507C4}"/>
              </a:ext>
            </a:extLst>
          </p:cNvPr>
          <p:cNvSpPr/>
          <p:nvPr/>
        </p:nvSpPr>
        <p:spPr>
          <a:xfrm>
            <a:off x="7018695" y="51543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43A9770-3F9D-42C2-9F55-EDBFFDF2841C}"/>
              </a:ext>
            </a:extLst>
          </p:cNvPr>
          <p:cNvSpPr/>
          <p:nvPr/>
        </p:nvSpPr>
        <p:spPr>
          <a:xfrm>
            <a:off x="5455556" y="156952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948A3E0-B14B-4057-8752-A1BADC369BD8}"/>
              </a:ext>
            </a:extLst>
          </p:cNvPr>
          <p:cNvSpPr/>
          <p:nvPr/>
        </p:nvSpPr>
        <p:spPr>
          <a:xfrm>
            <a:off x="6146186" y="130380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9F5DC76-C1B6-44BA-91ED-0BB7644A3981}"/>
              </a:ext>
            </a:extLst>
          </p:cNvPr>
          <p:cNvSpPr/>
          <p:nvPr/>
        </p:nvSpPr>
        <p:spPr>
          <a:xfrm>
            <a:off x="6699343" y="160001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8195C65-42CD-462E-BCF3-60E10B795E1B}"/>
              </a:ext>
            </a:extLst>
          </p:cNvPr>
          <p:cNvSpPr/>
          <p:nvPr/>
        </p:nvSpPr>
        <p:spPr>
          <a:xfrm>
            <a:off x="5154127" y="21245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E09F416-5DD4-4793-B2D1-5D0BA179D826}"/>
              </a:ext>
            </a:extLst>
          </p:cNvPr>
          <p:cNvSpPr/>
          <p:nvPr/>
        </p:nvSpPr>
        <p:spPr>
          <a:xfrm>
            <a:off x="5368295" y="282465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940277-977C-4B78-8DF6-E427DAD8E407}"/>
              </a:ext>
            </a:extLst>
          </p:cNvPr>
          <p:cNvSpPr/>
          <p:nvPr/>
        </p:nvSpPr>
        <p:spPr>
          <a:xfrm>
            <a:off x="6076086" y="304407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59D4321-A5C2-44A4-974E-82662941DAAA}"/>
              </a:ext>
            </a:extLst>
          </p:cNvPr>
          <p:cNvSpPr/>
          <p:nvPr/>
        </p:nvSpPr>
        <p:spPr>
          <a:xfrm>
            <a:off x="6773096" y="28413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06397D4-55EE-406F-A641-6D881C0107B0}"/>
              </a:ext>
            </a:extLst>
          </p:cNvPr>
          <p:cNvSpPr/>
          <p:nvPr/>
        </p:nvSpPr>
        <p:spPr>
          <a:xfrm>
            <a:off x="7004367" y="216450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9F97E5F-2098-4240-82F2-57105718BEBF}"/>
              </a:ext>
            </a:extLst>
          </p:cNvPr>
          <p:cNvSpPr/>
          <p:nvPr/>
        </p:nvSpPr>
        <p:spPr>
          <a:xfrm>
            <a:off x="9010938" y="156622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29F0EED-9C09-4678-99B8-F20FCC54754B}"/>
              </a:ext>
            </a:extLst>
          </p:cNvPr>
          <p:cNvSpPr/>
          <p:nvPr/>
        </p:nvSpPr>
        <p:spPr>
          <a:xfrm>
            <a:off x="9701568" y="13005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56318D4-AF97-4C02-AE00-9620B10188C6}"/>
              </a:ext>
            </a:extLst>
          </p:cNvPr>
          <p:cNvSpPr/>
          <p:nvPr/>
        </p:nvSpPr>
        <p:spPr>
          <a:xfrm>
            <a:off x="10254725" y="15967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8749ED0-9C25-4263-8861-A132F9AB9B60}"/>
              </a:ext>
            </a:extLst>
          </p:cNvPr>
          <p:cNvSpPr/>
          <p:nvPr/>
        </p:nvSpPr>
        <p:spPr>
          <a:xfrm>
            <a:off x="8709509" y="21212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A3E6F60-80F6-48BB-AE3F-879F34B39408}"/>
              </a:ext>
            </a:extLst>
          </p:cNvPr>
          <p:cNvSpPr/>
          <p:nvPr/>
        </p:nvSpPr>
        <p:spPr>
          <a:xfrm>
            <a:off x="8923677" y="28213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37FAF7C-94E3-4451-A544-06129034A6D3}"/>
              </a:ext>
            </a:extLst>
          </p:cNvPr>
          <p:cNvSpPr/>
          <p:nvPr/>
        </p:nvSpPr>
        <p:spPr>
          <a:xfrm>
            <a:off x="9631468" y="30407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A81C935-6029-404E-B404-9E3A490C2EF9}"/>
              </a:ext>
            </a:extLst>
          </p:cNvPr>
          <p:cNvSpPr/>
          <p:nvPr/>
        </p:nvSpPr>
        <p:spPr>
          <a:xfrm>
            <a:off x="10328478" y="28380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FF510AA-60F3-4C00-B607-9849AAE35E2A}"/>
              </a:ext>
            </a:extLst>
          </p:cNvPr>
          <p:cNvSpPr/>
          <p:nvPr/>
        </p:nvSpPr>
        <p:spPr>
          <a:xfrm>
            <a:off x="10559749" y="21612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C5F873A-9AEA-4F5F-A607-D2D421041211}"/>
              </a:ext>
            </a:extLst>
          </p:cNvPr>
          <p:cNvSpPr/>
          <p:nvPr/>
        </p:nvSpPr>
        <p:spPr>
          <a:xfrm>
            <a:off x="9045212" y="454619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23EE2BC-1995-4244-9815-5E435838BA45}"/>
              </a:ext>
            </a:extLst>
          </p:cNvPr>
          <p:cNvSpPr/>
          <p:nvPr/>
        </p:nvSpPr>
        <p:spPr>
          <a:xfrm>
            <a:off x="9735842" y="42804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9C785BE-E341-49B1-936D-D40C8B5C8CC1}"/>
              </a:ext>
            </a:extLst>
          </p:cNvPr>
          <p:cNvSpPr/>
          <p:nvPr/>
        </p:nvSpPr>
        <p:spPr>
          <a:xfrm>
            <a:off x="10288999" y="457668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94A195C-B39A-4ADE-AFF6-347503D89A64}"/>
              </a:ext>
            </a:extLst>
          </p:cNvPr>
          <p:cNvSpPr/>
          <p:nvPr/>
        </p:nvSpPr>
        <p:spPr>
          <a:xfrm>
            <a:off x="8743783" y="510124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72A1D15-70A3-4410-AD50-387993EBA938}"/>
              </a:ext>
            </a:extLst>
          </p:cNvPr>
          <p:cNvSpPr/>
          <p:nvPr/>
        </p:nvSpPr>
        <p:spPr>
          <a:xfrm>
            <a:off x="8957951" y="580132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C5CEB2E-FA65-4FDE-9B96-4A4A1BF2100B}"/>
              </a:ext>
            </a:extLst>
          </p:cNvPr>
          <p:cNvSpPr/>
          <p:nvPr/>
        </p:nvSpPr>
        <p:spPr>
          <a:xfrm>
            <a:off x="9665742" y="602074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C2D957D-80D7-4931-90FD-1C27CF496B3D}"/>
              </a:ext>
            </a:extLst>
          </p:cNvPr>
          <p:cNvSpPr/>
          <p:nvPr/>
        </p:nvSpPr>
        <p:spPr>
          <a:xfrm>
            <a:off x="10362752" y="581804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947585D-A84F-4C48-B2D1-64E1ECD39B5C}"/>
              </a:ext>
            </a:extLst>
          </p:cNvPr>
          <p:cNvSpPr/>
          <p:nvPr/>
        </p:nvSpPr>
        <p:spPr>
          <a:xfrm>
            <a:off x="10594023" y="514117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5855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2060265" y="1698810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B972E-9F5D-44A8-A533-4C15DD99B9BE}"/>
              </a:ext>
            </a:extLst>
          </p:cNvPr>
          <p:cNvGrpSpPr/>
          <p:nvPr/>
        </p:nvGrpSpPr>
        <p:grpSpPr>
          <a:xfrm>
            <a:off x="1847844" y="1175418"/>
            <a:ext cx="1816792" cy="852989"/>
            <a:chOff x="2457444" y="1123727"/>
            <a:chExt cx="1816792" cy="852989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865C38-3683-4D54-808B-62FCAC51BE72}"/>
              </a:ext>
            </a:extLst>
          </p:cNvPr>
          <p:cNvGrpSpPr/>
          <p:nvPr/>
        </p:nvGrpSpPr>
        <p:grpSpPr>
          <a:xfrm>
            <a:off x="3117790" y="2038697"/>
            <a:ext cx="851652" cy="1291395"/>
            <a:chOff x="3727390" y="1987006"/>
            <a:chExt cx="851652" cy="1291395"/>
          </a:xfrm>
        </p:grpSpPr>
        <p:sp>
          <p:nvSpPr>
            <p:cNvPr id="59" name="Teardrop 3">
              <a:extLst>
                <a:ext uri="{FF2B5EF4-FFF2-40B4-BE49-F238E27FC236}">
                  <a16:creationId xmlns:a16="http://schemas.microsoft.com/office/drawing/2014/main" id="{1D2C7FF6-EE68-4B0B-982C-0699E179F9C8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ardrop 3">
              <a:extLst>
                <a:ext uri="{FF2B5EF4-FFF2-40B4-BE49-F238E27FC236}">
                  <a16:creationId xmlns:a16="http://schemas.microsoft.com/office/drawing/2014/main" id="{A030132A-E3FA-4495-86A7-868E626B2D17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E57804-5ADB-498F-8D16-C42700F8BCD4}"/>
              </a:ext>
            </a:extLst>
          </p:cNvPr>
          <p:cNvGrpSpPr/>
          <p:nvPr/>
        </p:nvGrpSpPr>
        <p:grpSpPr>
          <a:xfrm>
            <a:off x="1536265" y="2009843"/>
            <a:ext cx="1454333" cy="1540223"/>
            <a:chOff x="2145865" y="1958152"/>
            <a:chExt cx="1454333" cy="1540223"/>
          </a:xfrm>
        </p:grpSpPr>
        <p:sp>
          <p:nvSpPr>
            <p:cNvPr id="57" name="Teardrop 3">
              <a:extLst>
                <a:ext uri="{FF2B5EF4-FFF2-40B4-BE49-F238E27FC236}">
                  <a16:creationId xmlns:a16="http://schemas.microsoft.com/office/drawing/2014/main" id="{872FCE72-67E7-47A7-94A1-4674234F4A75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ardrop 3">
              <a:extLst>
                <a:ext uri="{FF2B5EF4-FFF2-40B4-BE49-F238E27FC236}">
                  <a16:creationId xmlns:a16="http://schemas.microsoft.com/office/drawing/2014/main" id="{D8B76668-0659-45B3-BF2F-9BBE65548EB5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ardrop 3">
              <a:extLst>
                <a:ext uri="{FF2B5EF4-FFF2-40B4-BE49-F238E27FC236}">
                  <a16:creationId xmlns:a16="http://schemas.microsoft.com/office/drawing/2014/main" id="{92621375-9208-46EC-9866-32EC462E14E9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E9B5DF9-ADD8-4792-A585-A774E0C506AC}"/>
              </a:ext>
            </a:extLst>
          </p:cNvPr>
          <p:cNvGrpSpPr/>
          <p:nvPr/>
        </p:nvGrpSpPr>
        <p:grpSpPr>
          <a:xfrm>
            <a:off x="5618598" y="1747155"/>
            <a:ext cx="1345172" cy="1345168"/>
            <a:chOff x="2096035" y="4028388"/>
            <a:chExt cx="867541" cy="867541"/>
          </a:xfrm>
        </p:grpSpPr>
        <p:sp>
          <p:nvSpPr>
            <p:cNvPr id="212" name="Oval 103">
              <a:extLst>
                <a:ext uri="{FF2B5EF4-FFF2-40B4-BE49-F238E27FC236}">
                  <a16:creationId xmlns:a16="http://schemas.microsoft.com/office/drawing/2014/main" id="{F5C72FF1-A05D-4C95-9404-07A3355E4D33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Oval 103">
              <a:extLst>
                <a:ext uri="{FF2B5EF4-FFF2-40B4-BE49-F238E27FC236}">
                  <a16:creationId xmlns:a16="http://schemas.microsoft.com/office/drawing/2014/main" id="{C89B64C5-5522-4434-8BA1-A19A34E74EF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Text Placeholder 12">
              <a:extLst>
                <a:ext uri="{FF2B5EF4-FFF2-40B4-BE49-F238E27FC236}">
                  <a16:creationId xmlns:a16="http://schemas.microsoft.com/office/drawing/2014/main" id="{0CEB679B-75A4-4BDA-9F0E-3C24151B131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84AAAB7-BBC1-454D-A576-2164673C2DFF}"/>
              </a:ext>
            </a:extLst>
          </p:cNvPr>
          <p:cNvGrpSpPr/>
          <p:nvPr/>
        </p:nvGrpSpPr>
        <p:grpSpPr>
          <a:xfrm>
            <a:off x="5406177" y="1223763"/>
            <a:ext cx="1816792" cy="852989"/>
            <a:chOff x="2457444" y="1123727"/>
            <a:chExt cx="1816792" cy="852989"/>
          </a:xfrm>
        </p:grpSpPr>
        <p:sp>
          <p:nvSpPr>
            <p:cNvPr id="216" name="Teardrop 3">
              <a:extLst>
                <a:ext uri="{FF2B5EF4-FFF2-40B4-BE49-F238E27FC236}">
                  <a16:creationId xmlns:a16="http://schemas.microsoft.com/office/drawing/2014/main" id="{4EEEF12D-54E1-4D66-8547-65389E0C035C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ardrop 3">
              <a:extLst>
                <a:ext uri="{FF2B5EF4-FFF2-40B4-BE49-F238E27FC236}">
                  <a16:creationId xmlns:a16="http://schemas.microsoft.com/office/drawing/2014/main" id="{FE9B4FDB-16B9-405B-B45D-8518B7749881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ardrop 3">
              <a:extLst>
                <a:ext uri="{FF2B5EF4-FFF2-40B4-BE49-F238E27FC236}">
                  <a16:creationId xmlns:a16="http://schemas.microsoft.com/office/drawing/2014/main" id="{B5FF9C70-0FFC-4D9D-9340-05A6D402125E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9614F0-595E-48BC-AB77-5C04A8BA99C0}"/>
              </a:ext>
            </a:extLst>
          </p:cNvPr>
          <p:cNvGrpSpPr/>
          <p:nvPr/>
        </p:nvGrpSpPr>
        <p:grpSpPr>
          <a:xfrm>
            <a:off x="5094598" y="2058188"/>
            <a:ext cx="744857" cy="1239414"/>
            <a:chOff x="5094598" y="2058188"/>
            <a:chExt cx="744857" cy="1239414"/>
          </a:xfrm>
        </p:grpSpPr>
        <p:sp>
          <p:nvSpPr>
            <p:cNvPr id="223" name="Teardrop 3">
              <a:extLst>
                <a:ext uri="{FF2B5EF4-FFF2-40B4-BE49-F238E27FC236}">
                  <a16:creationId xmlns:a16="http://schemas.microsoft.com/office/drawing/2014/main" id="{813B61BA-C118-48F5-8F68-D4DA44A4737F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Teardrop 3">
              <a:extLst>
                <a:ext uri="{FF2B5EF4-FFF2-40B4-BE49-F238E27FC236}">
                  <a16:creationId xmlns:a16="http://schemas.microsoft.com/office/drawing/2014/main" id="{5D5211D4-5958-468A-9209-2A6166702E7E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FBE91-B811-45CA-85C3-ECC74BF9ECC9}"/>
              </a:ext>
            </a:extLst>
          </p:cNvPr>
          <p:cNvGrpSpPr/>
          <p:nvPr/>
        </p:nvGrpSpPr>
        <p:grpSpPr>
          <a:xfrm>
            <a:off x="6015919" y="2087042"/>
            <a:ext cx="1511856" cy="1511369"/>
            <a:chOff x="6015919" y="2087042"/>
            <a:chExt cx="1511856" cy="1511369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D500534-800E-4185-86E0-F894881A9D51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20" name="Teardrop 3">
                <a:extLst>
                  <a:ext uri="{FF2B5EF4-FFF2-40B4-BE49-F238E27FC236}">
                    <a16:creationId xmlns:a16="http://schemas.microsoft.com/office/drawing/2014/main" id="{C3245A4E-7208-4CF6-B6E9-0C3070A6C393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ardrop 3">
                <a:extLst>
                  <a:ext uri="{FF2B5EF4-FFF2-40B4-BE49-F238E27FC236}">
                    <a16:creationId xmlns:a16="http://schemas.microsoft.com/office/drawing/2014/main" id="{2FD3E8DD-886F-4E7E-982C-0F94EB1C7E1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Teardrop 3">
              <a:extLst>
                <a:ext uri="{FF2B5EF4-FFF2-40B4-BE49-F238E27FC236}">
                  <a16:creationId xmlns:a16="http://schemas.microsoft.com/office/drawing/2014/main" id="{A69FB8EF-10DA-4510-8213-E69B581E4277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47901F1-0B33-4A9D-8390-560CA672BAC3}"/>
              </a:ext>
            </a:extLst>
          </p:cNvPr>
          <p:cNvGrpSpPr/>
          <p:nvPr/>
        </p:nvGrpSpPr>
        <p:grpSpPr>
          <a:xfrm>
            <a:off x="9176863" y="1770992"/>
            <a:ext cx="1345172" cy="1345168"/>
            <a:chOff x="2096035" y="4028388"/>
            <a:chExt cx="867541" cy="867541"/>
          </a:xfrm>
        </p:grpSpPr>
        <p:sp>
          <p:nvSpPr>
            <p:cNvPr id="227" name="Oval 103">
              <a:extLst>
                <a:ext uri="{FF2B5EF4-FFF2-40B4-BE49-F238E27FC236}">
                  <a16:creationId xmlns:a16="http://schemas.microsoft.com/office/drawing/2014/main" id="{83F561C4-3875-4F06-A52F-B40769C7D769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Oval 103">
              <a:extLst>
                <a:ext uri="{FF2B5EF4-FFF2-40B4-BE49-F238E27FC236}">
                  <a16:creationId xmlns:a16="http://schemas.microsoft.com/office/drawing/2014/main" id="{1947FBEC-D2E6-4A75-BF99-16EA0AF733F0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Text Placeholder 12">
              <a:extLst>
                <a:ext uri="{FF2B5EF4-FFF2-40B4-BE49-F238E27FC236}">
                  <a16:creationId xmlns:a16="http://schemas.microsoft.com/office/drawing/2014/main" id="{2A1E1A20-6AF1-4DF8-9E7F-A7FDD8DD791D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6B6E2-43B5-4DE0-AAFC-F9750719D6C4}"/>
              </a:ext>
            </a:extLst>
          </p:cNvPr>
          <p:cNvGrpSpPr/>
          <p:nvPr/>
        </p:nvGrpSpPr>
        <p:grpSpPr>
          <a:xfrm>
            <a:off x="8964442" y="1247600"/>
            <a:ext cx="1216858" cy="826752"/>
            <a:chOff x="8964442" y="1247600"/>
            <a:chExt cx="1216858" cy="826752"/>
          </a:xfrm>
        </p:grpSpPr>
        <p:sp>
          <p:nvSpPr>
            <p:cNvPr id="231" name="Teardrop 3">
              <a:extLst>
                <a:ext uri="{FF2B5EF4-FFF2-40B4-BE49-F238E27FC236}">
                  <a16:creationId xmlns:a16="http://schemas.microsoft.com/office/drawing/2014/main" id="{947C2E83-1F78-4117-ADE9-BB66E39005B0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ardrop 3">
              <a:extLst>
                <a:ext uri="{FF2B5EF4-FFF2-40B4-BE49-F238E27FC236}">
                  <a16:creationId xmlns:a16="http://schemas.microsoft.com/office/drawing/2014/main" id="{A22A483E-5F14-4446-BFA2-2059EC77F7E6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12E7E-3333-4FB9-B3F0-08C58B7E6844}"/>
              </a:ext>
            </a:extLst>
          </p:cNvPr>
          <p:cNvGrpSpPr/>
          <p:nvPr/>
        </p:nvGrpSpPr>
        <p:grpSpPr>
          <a:xfrm>
            <a:off x="10217224" y="1536579"/>
            <a:ext cx="868816" cy="1865695"/>
            <a:chOff x="10217224" y="1536579"/>
            <a:chExt cx="868816" cy="1865695"/>
          </a:xfrm>
        </p:grpSpPr>
        <p:sp>
          <p:nvSpPr>
            <p:cNvPr id="232" name="Teardrop 3">
              <a:extLst>
                <a:ext uri="{FF2B5EF4-FFF2-40B4-BE49-F238E27FC236}">
                  <a16:creationId xmlns:a16="http://schemas.microsoft.com/office/drawing/2014/main" id="{DA12E190-82C0-457D-A17A-514B69808D75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557EBC3-428B-4A70-B6C9-37F2CC12C967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35" name="Teardrop 3">
                <a:extLst>
                  <a:ext uri="{FF2B5EF4-FFF2-40B4-BE49-F238E27FC236}">
                    <a16:creationId xmlns:a16="http://schemas.microsoft.com/office/drawing/2014/main" id="{60928118-2080-4150-9AC2-E341FC2DA65B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eardrop 3">
                <a:extLst>
                  <a:ext uri="{FF2B5EF4-FFF2-40B4-BE49-F238E27FC236}">
                    <a16:creationId xmlns:a16="http://schemas.microsoft.com/office/drawing/2014/main" id="{DB8C8D93-6071-4BC4-8E98-D429627EB12A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1C87181-8271-44F3-A93A-C031653C3AC1}"/>
              </a:ext>
            </a:extLst>
          </p:cNvPr>
          <p:cNvGrpSpPr/>
          <p:nvPr/>
        </p:nvGrpSpPr>
        <p:grpSpPr>
          <a:xfrm>
            <a:off x="8652863" y="2082025"/>
            <a:ext cx="1454333" cy="1540223"/>
            <a:chOff x="2145865" y="1958152"/>
            <a:chExt cx="1454333" cy="1540223"/>
          </a:xfrm>
        </p:grpSpPr>
        <p:sp>
          <p:nvSpPr>
            <p:cNvPr id="238" name="Teardrop 3">
              <a:extLst>
                <a:ext uri="{FF2B5EF4-FFF2-40B4-BE49-F238E27FC236}">
                  <a16:creationId xmlns:a16="http://schemas.microsoft.com/office/drawing/2014/main" id="{63AB5F20-DD1D-4272-8FFE-BCCB32D489DE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Teardrop 3">
              <a:extLst>
                <a:ext uri="{FF2B5EF4-FFF2-40B4-BE49-F238E27FC236}">
                  <a16:creationId xmlns:a16="http://schemas.microsoft.com/office/drawing/2014/main" id="{22038E60-3AD3-457C-9861-DBA4C25744B0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ardrop 3">
              <a:extLst>
                <a:ext uri="{FF2B5EF4-FFF2-40B4-BE49-F238E27FC236}">
                  <a16:creationId xmlns:a16="http://schemas.microsoft.com/office/drawing/2014/main" id="{5450B4B0-F802-4B65-B274-E66B5C17F0FB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07E1AE3-8A0A-4A56-89D2-31B439568ABD}"/>
              </a:ext>
            </a:extLst>
          </p:cNvPr>
          <p:cNvGrpSpPr/>
          <p:nvPr/>
        </p:nvGrpSpPr>
        <p:grpSpPr>
          <a:xfrm>
            <a:off x="2060265" y="4654122"/>
            <a:ext cx="1345172" cy="1345168"/>
            <a:chOff x="2096035" y="4028388"/>
            <a:chExt cx="867541" cy="867541"/>
          </a:xfrm>
        </p:grpSpPr>
        <p:sp>
          <p:nvSpPr>
            <p:cNvPr id="242" name="Oval 103">
              <a:extLst>
                <a:ext uri="{FF2B5EF4-FFF2-40B4-BE49-F238E27FC236}">
                  <a16:creationId xmlns:a16="http://schemas.microsoft.com/office/drawing/2014/main" id="{8875D718-868E-4C76-BAEC-5E650C06DDB0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11A3DB69-E57E-4CCE-9AD5-9B54414461D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Text Placeholder 12">
              <a:extLst>
                <a:ext uri="{FF2B5EF4-FFF2-40B4-BE49-F238E27FC236}">
                  <a16:creationId xmlns:a16="http://schemas.microsoft.com/office/drawing/2014/main" id="{4F9DCE3E-C868-4B2F-B5D3-A1ACA05B870C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87328E8-AC22-4DE5-9600-2ACC3E7A0B9C}"/>
              </a:ext>
            </a:extLst>
          </p:cNvPr>
          <p:cNvGrpSpPr/>
          <p:nvPr/>
        </p:nvGrpSpPr>
        <p:grpSpPr>
          <a:xfrm>
            <a:off x="1847844" y="4130730"/>
            <a:ext cx="1816792" cy="852989"/>
            <a:chOff x="2457444" y="1123727"/>
            <a:chExt cx="1816792" cy="852989"/>
          </a:xfrm>
        </p:grpSpPr>
        <p:sp>
          <p:nvSpPr>
            <p:cNvPr id="246" name="Teardrop 3">
              <a:extLst>
                <a:ext uri="{FF2B5EF4-FFF2-40B4-BE49-F238E27FC236}">
                  <a16:creationId xmlns:a16="http://schemas.microsoft.com/office/drawing/2014/main" id="{95F2396D-A391-45DD-AFF4-E1F7BBCA2117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ardrop 3">
              <a:extLst>
                <a:ext uri="{FF2B5EF4-FFF2-40B4-BE49-F238E27FC236}">
                  <a16:creationId xmlns:a16="http://schemas.microsoft.com/office/drawing/2014/main" id="{F4551EC8-FA96-490C-B6C5-6729FB3C43B9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ardrop 3">
              <a:extLst>
                <a:ext uri="{FF2B5EF4-FFF2-40B4-BE49-F238E27FC236}">
                  <a16:creationId xmlns:a16="http://schemas.microsoft.com/office/drawing/2014/main" id="{D98E4CC4-AF8D-49CA-A849-A47E9913F7EC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8FF3EAA-F7C4-4D0E-8322-68C129AFE80D}"/>
              </a:ext>
            </a:extLst>
          </p:cNvPr>
          <p:cNvGrpSpPr/>
          <p:nvPr/>
        </p:nvGrpSpPr>
        <p:grpSpPr>
          <a:xfrm>
            <a:off x="3117790" y="4994009"/>
            <a:ext cx="851652" cy="1291395"/>
            <a:chOff x="3727390" y="1987006"/>
            <a:chExt cx="851652" cy="1291395"/>
          </a:xfrm>
        </p:grpSpPr>
        <p:sp>
          <p:nvSpPr>
            <p:cNvPr id="250" name="Teardrop 3">
              <a:extLst>
                <a:ext uri="{FF2B5EF4-FFF2-40B4-BE49-F238E27FC236}">
                  <a16:creationId xmlns:a16="http://schemas.microsoft.com/office/drawing/2014/main" id="{9E07F9F1-6232-4D5F-88C0-59B123DD6848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ardrop 3">
              <a:extLst>
                <a:ext uri="{FF2B5EF4-FFF2-40B4-BE49-F238E27FC236}">
                  <a16:creationId xmlns:a16="http://schemas.microsoft.com/office/drawing/2014/main" id="{A11FF07F-6E2F-4259-87A2-3C321E4EE6C0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8C7771A-4D89-4881-AF30-DADAFA87C7C0}"/>
              </a:ext>
            </a:extLst>
          </p:cNvPr>
          <p:cNvGrpSpPr/>
          <p:nvPr/>
        </p:nvGrpSpPr>
        <p:grpSpPr>
          <a:xfrm>
            <a:off x="1536265" y="4965155"/>
            <a:ext cx="1454333" cy="1540223"/>
            <a:chOff x="2145865" y="1958152"/>
            <a:chExt cx="1454333" cy="1540223"/>
          </a:xfrm>
        </p:grpSpPr>
        <p:sp>
          <p:nvSpPr>
            <p:cNvPr id="253" name="Teardrop 3">
              <a:extLst>
                <a:ext uri="{FF2B5EF4-FFF2-40B4-BE49-F238E27FC236}">
                  <a16:creationId xmlns:a16="http://schemas.microsoft.com/office/drawing/2014/main" id="{AACCB550-398E-4467-99BA-BC08B2D6F29C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Teardrop 3">
              <a:extLst>
                <a:ext uri="{FF2B5EF4-FFF2-40B4-BE49-F238E27FC236}">
                  <a16:creationId xmlns:a16="http://schemas.microsoft.com/office/drawing/2014/main" id="{027CB62E-3041-4365-809B-599BE547C6C6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ardrop 3">
              <a:extLst>
                <a:ext uri="{FF2B5EF4-FFF2-40B4-BE49-F238E27FC236}">
                  <a16:creationId xmlns:a16="http://schemas.microsoft.com/office/drawing/2014/main" id="{CBA47C1D-2CE4-491E-8A89-84CFC45379D3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6104D6E-71D4-47EB-9828-E6C0026C7F94}"/>
              </a:ext>
            </a:extLst>
          </p:cNvPr>
          <p:cNvGrpSpPr/>
          <p:nvPr/>
        </p:nvGrpSpPr>
        <p:grpSpPr>
          <a:xfrm>
            <a:off x="5618598" y="4702467"/>
            <a:ext cx="1345172" cy="1345168"/>
            <a:chOff x="2096035" y="4028388"/>
            <a:chExt cx="867541" cy="867541"/>
          </a:xfrm>
        </p:grpSpPr>
        <p:sp>
          <p:nvSpPr>
            <p:cNvPr id="257" name="Oval 103">
              <a:extLst>
                <a:ext uri="{FF2B5EF4-FFF2-40B4-BE49-F238E27FC236}">
                  <a16:creationId xmlns:a16="http://schemas.microsoft.com/office/drawing/2014/main" id="{38FD06E4-BD52-45D0-B4D8-83EC7F8C5F9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Oval 103">
              <a:extLst>
                <a:ext uri="{FF2B5EF4-FFF2-40B4-BE49-F238E27FC236}">
                  <a16:creationId xmlns:a16="http://schemas.microsoft.com/office/drawing/2014/main" id="{AE9EDAA2-414A-49C7-85E2-F5D7476F4CDA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Text Placeholder 12">
              <a:extLst>
                <a:ext uri="{FF2B5EF4-FFF2-40B4-BE49-F238E27FC236}">
                  <a16:creationId xmlns:a16="http://schemas.microsoft.com/office/drawing/2014/main" id="{BCDB699B-CA5A-4E44-BDE2-720D48958B4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96CC55E-6E3B-42A5-B14B-A1C45093FE76}"/>
              </a:ext>
            </a:extLst>
          </p:cNvPr>
          <p:cNvGrpSpPr/>
          <p:nvPr/>
        </p:nvGrpSpPr>
        <p:grpSpPr>
          <a:xfrm>
            <a:off x="5406177" y="4179075"/>
            <a:ext cx="1816792" cy="852989"/>
            <a:chOff x="2457444" y="1123727"/>
            <a:chExt cx="1816792" cy="852989"/>
          </a:xfrm>
        </p:grpSpPr>
        <p:sp>
          <p:nvSpPr>
            <p:cNvPr id="261" name="Teardrop 3">
              <a:extLst>
                <a:ext uri="{FF2B5EF4-FFF2-40B4-BE49-F238E27FC236}">
                  <a16:creationId xmlns:a16="http://schemas.microsoft.com/office/drawing/2014/main" id="{59222C13-1126-42B8-98FD-B8B5B43C4898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ardrop 3">
              <a:extLst>
                <a:ext uri="{FF2B5EF4-FFF2-40B4-BE49-F238E27FC236}">
                  <a16:creationId xmlns:a16="http://schemas.microsoft.com/office/drawing/2014/main" id="{C3A983E7-8B12-452B-AE32-716E510486FF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ardrop 3">
              <a:extLst>
                <a:ext uri="{FF2B5EF4-FFF2-40B4-BE49-F238E27FC236}">
                  <a16:creationId xmlns:a16="http://schemas.microsoft.com/office/drawing/2014/main" id="{8B152F5F-2033-4763-BBF2-220783F8C67B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62ADEAF-25F9-4619-A7B7-9E3E3C8F5BEE}"/>
              </a:ext>
            </a:extLst>
          </p:cNvPr>
          <p:cNvGrpSpPr/>
          <p:nvPr/>
        </p:nvGrpSpPr>
        <p:grpSpPr>
          <a:xfrm>
            <a:off x="5094598" y="5013500"/>
            <a:ext cx="744857" cy="1239414"/>
            <a:chOff x="5094598" y="2058188"/>
            <a:chExt cx="744857" cy="1239414"/>
          </a:xfrm>
        </p:grpSpPr>
        <p:sp>
          <p:nvSpPr>
            <p:cNvPr id="265" name="Teardrop 3">
              <a:extLst>
                <a:ext uri="{FF2B5EF4-FFF2-40B4-BE49-F238E27FC236}">
                  <a16:creationId xmlns:a16="http://schemas.microsoft.com/office/drawing/2014/main" id="{15285DA0-DC7C-4C03-832B-52084943B773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Teardrop 3">
              <a:extLst>
                <a:ext uri="{FF2B5EF4-FFF2-40B4-BE49-F238E27FC236}">
                  <a16:creationId xmlns:a16="http://schemas.microsoft.com/office/drawing/2014/main" id="{82A7B31F-84E6-4367-8D69-337C55ED5C10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43C634A-C115-4ACF-BB32-994F23EAC880}"/>
              </a:ext>
            </a:extLst>
          </p:cNvPr>
          <p:cNvGrpSpPr/>
          <p:nvPr/>
        </p:nvGrpSpPr>
        <p:grpSpPr>
          <a:xfrm>
            <a:off x="6015919" y="5042354"/>
            <a:ext cx="1511856" cy="1511369"/>
            <a:chOff x="6015919" y="2087042"/>
            <a:chExt cx="1511856" cy="1511369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5CFB2A4-F45C-4728-9825-E80EE9D4D4F9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70" name="Teardrop 3">
                <a:extLst>
                  <a:ext uri="{FF2B5EF4-FFF2-40B4-BE49-F238E27FC236}">
                    <a16:creationId xmlns:a16="http://schemas.microsoft.com/office/drawing/2014/main" id="{7D3EBD85-E762-48D1-B527-20113C61B936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eardrop 3">
                <a:extLst>
                  <a:ext uri="{FF2B5EF4-FFF2-40B4-BE49-F238E27FC236}">
                    <a16:creationId xmlns:a16="http://schemas.microsoft.com/office/drawing/2014/main" id="{5C191705-A490-4499-ACBF-1D14981C47D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Teardrop 3">
              <a:extLst>
                <a:ext uri="{FF2B5EF4-FFF2-40B4-BE49-F238E27FC236}">
                  <a16:creationId xmlns:a16="http://schemas.microsoft.com/office/drawing/2014/main" id="{3388654A-AA6D-4ADB-B9D5-BCD381B1BC79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AA59565-8E1A-4935-92BF-666BA29E9B02}"/>
              </a:ext>
            </a:extLst>
          </p:cNvPr>
          <p:cNvGrpSpPr/>
          <p:nvPr/>
        </p:nvGrpSpPr>
        <p:grpSpPr>
          <a:xfrm>
            <a:off x="9176863" y="4726304"/>
            <a:ext cx="1345172" cy="1345168"/>
            <a:chOff x="2096035" y="4028388"/>
            <a:chExt cx="867541" cy="867541"/>
          </a:xfrm>
        </p:grpSpPr>
        <p:sp>
          <p:nvSpPr>
            <p:cNvPr id="273" name="Oval 103">
              <a:extLst>
                <a:ext uri="{FF2B5EF4-FFF2-40B4-BE49-F238E27FC236}">
                  <a16:creationId xmlns:a16="http://schemas.microsoft.com/office/drawing/2014/main" id="{CC2AD965-49B4-49D9-85C2-1647BFEDC4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Oval 103">
              <a:extLst>
                <a:ext uri="{FF2B5EF4-FFF2-40B4-BE49-F238E27FC236}">
                  <a16:creationId xmlns:a16="http://schemas.microsoft.com/office/drawing/2014/main" id="{58074B65-2DD9-4BBE-9815-B9EDED3860BC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Text Placeholder 12">
              <a:extLst>
                <a:ext uri="{FF2B5EF4-FFF2-40B4-BE49-F238E27FC236}">
                  <a16:creationId xmlns:a16="http://schemas.microsoft.com/office/drawing/2014/main" id="{A9FEE13D-FD31-41B3-B6F7-7DE5C028A6E0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356E3E-A2D6-4A2B-98DD-4001660AD7C0}"/>
              </a:ext>
            </a:extLst>
          </p:cNvPr>
          <p:cNvGrpSpPr/>
          <p:nvPr/>
        </p:nvGrpSpPr>
        <p:grpSpPr>
          <a:xfrm>
            <a:off x="8964442" y="4202912"/>
            <a:ext cx="1216858" cy="826752"/>
            <a:chOff x="8964442" y="1247600"/>
            <a:chExt cx="1216858" cy="826752"/>
          </a:xfrm>
        </p:grpSpPr>
        <p:sp>
          <p:nvSpPr>
            <p:cNvPr id="277" name="Teardrop 3">
              <a:extLst>
                <a:ext uri="{FF2B5EF4-FFF2-40B4-BE49-F238E27FC236}">
                  <a16:creationId xmlns:a16="http://schemas.microsoft.com/office/drawing/2014/main" id="{11B189A4-F2D7-4C18-B79B-435B8FF4C376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ardrop 3">
              <a:extLst>
                <a:ext uri="{FF2B5EF4-FFF2-40B4-BE49-F238E27FC236}">
                  <a16:creationId xmlns:a16="http://schemas.microsoft.com/office/drawing/2014/main" id="{1E4CB186-D369-41CC-B32C-493174ABBF5F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33DA7AF-CF27-4804-984A-78C0F9533A17}"/>
              </a:ext>
            </a:extLst>
          </p:cNvPr>
          <p:cNvGrpSpPr/>
          <p:nvPr/>
        </p:nvGrpSpPr>
        <p:grpSpPr>
          <a:xfrm>
            <a:off x="10217224" y="4491891"/>
            <a:ext cx="868816" cy="1865695"/>
            <a:chOff x="10217224" y="1536579"/>
            <a:chExt cx="868816" cy="1865695"/>
          </a:xfrm>
        </p:grpSpPr>
        <p:sp>
          <p:nvSpPr>
            <p:cNvPr id="280" name="Teardrop 3">
              <a:extLst>
                <a:ext uri="{FF2B5EF4-FFF2-40B4-BE49-F238E27FC236}">
                  <a16:creationId xmlns:a16="http://schemas.microsoft.com/office/drawing/2014/main" id="{CC709E91-9535-4D08-BF18-C813974CBAC8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2F7140F5-7345-4C7D-B6EF-80AB7DECA18D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82" name="Teardrop 3">
                <a:extLst>
                  <a:ext uri="{FF2B5EF4-FFF2-40B4-BE49-F238E27FC236}">
                    <a16:creationId xmlns:a16="http://schemas.microsoft.com/office/drawing/2014/main" id="{F5417A0F-CC62-4AF1-BE99-6B11E5B9AE8D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eardrop 3">
                <a:extLst>
                  <a:ext uri="{FF2B5EF4-FFF2-40B4-BE49-F238E27FC236}">
                    <a16:creationId xmlns:a16="http://schemas.microsoft.com/office/drawing/2014/main" id="{05C9604C-7A7C-4EF5-B1BB-FD6C491CE5C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1EC4400-DA88-4DE6-8B8B-5B25A6209417}"/>
              </a:ext>
            </a:extLst>
          </p:cNvPr>
          <p:cNvGrpSpPr/>
          <p:nvPr/>
        </p:nvGrpSpPr>
        <p:grpSpPr>
          <a:xfrm>
            <a:off x="8652863" y="5037337"/>
            <a:ext cx="1454333" cy="1540223"/>
            <a:chOff x="2145865" y="1958152"/>
            <a:chExt cx="1454333" cy="1540223"/>
          </a:xfrm>
        </p:grpSpPr>
        <p:sp>
          <p:nvSpPr>
            <p:cNvPr id="285" name="Teardrop 3">
              <a:extLst>
                <a:ext uri="{FF2B5EF4-FFF2-40B4-BE49-F238E27FC236}">
                  <a16:creationId xmlns:a16="http://schemas.microsoft.com/office/drawing/2014/main" id="{FE0C3824-A04B-499B-AC1F-52D39540A1C6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Teardrop 3">
              <a:extLst>
                <a:ext uri="{FF2B5EF4-FFF2-40B4-BE49-F238E27FC236}">
                  <a16:creationId xmlns:a16="http://schemas.microsoft.com/office/drawing/2014/main" id="{BDAE0D8F-4B35-4885-B23D-2B2E142362A8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ardrop 3">
              <a:extLst>
                <a:ext uri="{FF2B5EF4-FFF2-40B4-BE49-F238E27FC236}">
                  <a16:creationId xmlns:a16="http://schemas.microsoft.com/office/drawing/2014/main" id="{96F3CADE-8DA8-4E80-934F-5D0697062178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2525DAD-BC35-49EE-BC16-6B5320F078F8}"/>
              </a:ext>
            </a:extLst>
          </p:cNvPr>
          <p:cNvGrpSpPr/>
          <p:nvPr/>
        </p:nvGrpSpPr>
        <p:grpSpPr>
          <a:xfrm rot="16200000">
            <a:off x="4463283" y="1989250"/>
            <a:ext cx="180680" cy="626932"/>
            <a:chOff x="1904214" y="3516196"/>
            <a:chExt cx="180680" cy="626932"/>
          </a:xfrm>
        </p:grpSpPr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2A54BFC7-7549-48FE-98EC-FB38B318ADBD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5D2CA25F-AD97-4639-B8F0-DCCB0969C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5F61D96-A5CD-4756-B3D1-D13BFAD6C486}"/>
              </a:ext>
            </a:extLst>
          </p:cNvPr>
          <p:cNvGrpSpPr/>
          <p:nvPr/>
        </p:nvGrpSpPr>
        <p:grpSpPr>
          <a:xfrm rot="16200000">
            <a:off x="4472455" y="4982039"/>
            <a:ext cx="180680" cy="626932"/>
            <a:chOff x="1904214" y="3516196"/>
            <a:chExt cx="180680" cy="626932"/>
          </a:xfrm>
        </p:grpSpPr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28EB5C8D-9858-4785-8571-73D8A5DF8C8B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2CF34192-4AA1-4547-AECB-64D7F7921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198F031-B8A0-464C-B7C5-22015DBEEBA3}"/>
              </a:ext>
            </a:extLst>
          </p:cNvPr>
          <p:cNvGrpSpPr/>
          <p:nvPr/>
        </p:nvGrpSpPr>
        <p:grpSpPr>
          <a:xfrm rot="16200000">
            <a:off x="8056217" y="2033513"/>
            <a:ext cx="180680" cy="626932"/>
            <a:chOff x="1904214" y="3516196"/>
            <a:chExt cx="180680" cy="626932"/>
          </a:xfrm>
        </p:grpSpPr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CC6341C3-AEA9-4BD0-97A3-922959680F8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87563464-846B-4968-B7F0-F83383E14E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9F10254-1D2F-4EF9-BC15-6E7FAC128F55}"/>
              </a:ext>
            </a:extLst>
          </p:cNvPr>
          <p:cNvGrpSpPr/>
          <p:nvPr/>
        </p:nvGrpSpPr>
        <p:grpSpPr>
          <a:xfrm rot="16200000">
            <a:off x="8090203" y="5005876"/>
            <a:ext cx="180680" cy="626932"/>
            <a:chOff x="1904214" y="3516196"/>
            <a:chExt cx="180680" cy="626932"/>
          </a:xfrm>
        </p:grpSpPr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5163CA1-84AE-4EFF-9541-6E490B6459C1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CC48B209-F58C-44F4-BA9D-B1E216098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99E7F03-3A2B-4700-BD28-E5AA92C7CA77}"/>
              </a:ext>
            </a:extLst>
          </p:cNvPr>
          <p:cNvSpPr/>
          <p:nvPr/>
        </p:nvSpPr>
        <p:spPr>
          <a:xfrm>
            <a:off x="1893898" y="149582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DDD6C6B-0C0C-4457-8B72-B800F5CADD53}"/>
              </a:ext>
            </a:extLst>
          </p:cNvPr>
          <p:cNvSpPr/>
          <p:nvPr/>
        </p:nvSpPr>
        <p:spPr>
          <a:xfrm>
            <a:off x="2584528" y="12301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A3670E3-D704-4EB2-9096-C2F1F39D07BB}"/>
              </a:ext>
            </a:extLst>
          </p:cNvPr>
          <p:cNvSpPr/>
          <p:nvPr/>
        </p:nvSpPr>
        <p:spPr>
          <a:xfrm>
            <a:off x="3137685" y="15263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5EB8C9F-4BC4-4B4E-BDEE-A9CBA0614D78}"/>
              </a:ext>
            </a:extLst>
          </p:cNvPr>
          <p:cNvSpPr/>
          <p:nvPr/>
        </p:nvSpPr>
        <p:spPr>
          <a:xfrm>
            <a:off x="1592469" y="20508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97A9978-8BA9-4368-8B80-C5FB877C0E77}"/>
              </a:ext>
            </a:extLst>
          </p:cNvPr>
          <p:cNvSpPr/>
          <p:nvPr/>
        </p:nvSpPr>
        <p:spPr>
          <a:xfrm>
            <a:off x="1806637" y="27509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A814284-4FC6-40C5-B02A-6502546BAF0D}"/>
              </a:ext>
            </a:extLst>
          </p:cNvPr>
          <p:cNvSpPr/>
          <p:nvPr/>
        </p:nvSpPr>
        <p:spPr>
          <a:xfrm>
            <a:off x="2514428" y="29703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7D0F979-CFDE-4473-9E9E-92BB0E48B012}"/>
              </a:ext>
            </a:extLst>
          </p:cNvPr>
          <p:cNvSpPr/>
          <p:nvPr/>
        </p:nvSpPr>
        <p:spPr>
          <a:xfrm>
            <a:off x="3211438" y="27676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D073E6-20C0-4851-B0CD-D5524006E14C}"/>
              </a:ext>
            </a:extLst>
          </p:cNvPr>
          <p:cNvSpPr/>
          <p:nvPr/>
        </p:nvSpPr>
        <p:spPr>
          <a:xfrm>
            <a:off x="3442709" y="20908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975CBED-AEF2-44D6-8F76-F2F999756317}"/>
              </a:ext>
            </a:extLst>
          </p:cNvPr>
          <p:cNvSpPr/>
          <p:nvPr/>
        </p:nvSpPr>
        <p:spPr>
          <a:xfrm>
            <a:off x="5455556" y="156952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2850CC-AB96-4AB6-878F-3811DE33F008}"/>
              </a:ext>
            </a:extLst>
          </p:cNvPr>
          <p:cNvSpPr/>
          <p:nvPr/>
        </p:nvSpPr>
        <p:spPr>
          <a:xfrm>
            <a:off x="6146186" y="130380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02C1240-EF2F-4656-97AC-1C1D9E0589B6}"/>
              </a:ext>
            </a:extLst>
          </p:cNvPr>
          <p:cNvSpPr/>
          <p:nvPr/>
        </p:nvSpPr>
        <p:spPr>
          <a:xfrm>
            <a:off x="6699343" y="160001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71256A5-0828-4211-BB4E-EFC22EF33946}"/>
              </a:ext>
            </a:extLst>
          </p:cNvPr>
          <p:cNvSpPr/>
          <p:nvPr/>
        </p:nvSpPr>
        <p:spPr>
          <a:xfrm>
            <a:off x="5154127" y="21245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51FBA30-C493-4975-BFCA-941E02798666}"/>
              </a:ext>
            </a:extLst>
          </p:cNvPr>
          <p:cNvSpPr/>
          <p:nvPr/>
        </p:nvSpPr>
        <p:spPr>
          <a:xfrm>
            <a:off x="5368295" y="282465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56500A3-940F-4FE6-BF0C-937D405FA353}"/>
              </a:ext>
            </a:extLst>
          </p:cNvPr>
          <p:cNvSpPr/>
          <p:nvPr/>
        </p:nvSpPr>
        <p:spPr>
          <a:xfrm>
            <a:off x="6076086" y="304407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F9FD31D-B37E-4A25-8246-0982DE7512F5}"/>
              </a:ext>
            </a:extLst>
          </p:cNvPr>
          <p:cNvSpPr/>
          <p:nvPr/>
        </p:nvSpPr>
        <p:spPr>
          <a:xfrm>
            <a:off x="6773096" y="28413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5FD8F4D-EB6C-4B33-8AD6-095632C48244}"/>
              </a:ext>
            </a:extLst>
          </p:cNvPr>
          <p:cNvSpPr/>
          <p:nvPr/>
        </p:nvSpPr>
        <p:spPr>
          <a:xfrm>
            <a:off x="7004367" y="216450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692DFD7-6108-42B4-A53D-C5EB1041FDE4}"/>
              </a:ext>
            </a:extLst>
          </p:cNvPr>
          <p:cNvSpPr/>
          <p:nvPr/>
        </p:nvSpPr>
        <p:spPr>
          <a:xfrm>
            <a:off x="9010938" y="156622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4C900E-B5E3-41D8-B9BE-D7E7634982F7}"/>
              </a:ext>
            </a:extLst>
          </p:cNvPr>
          <p:cNvSpPr/>
          <p:nvPr/>
        </p:nvSpPr>
        <p:spPr>
          <a:xfrm>
            <a:off x="9701568" y="13005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E68C896-7A7D-4166-8E2E-21D277759721}"/>
              </a:ext>
            </a:extLst>
          </p:cNvPr>
          <p:cNvSpPr/>
          <p:nvPr/>
        </p:nvSpPr>
        <p:spPr>
          <a:xfrm>
            <a:off x="10254725" y="15967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C1EA865-119A-4AB8-96DE-7225FBA89F76}"/>
              </a:ext>
            </a:extLst>
          </p:cNvPr>
          <p:cNvSpPr/>
          <p:nvPr/>
        </p:nvSpPr>
        <p:spPr>
          <a:xfrm>
            <a:off x="8709509" y="21212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C80C00F-F538-42E4-9964-94BF18405FC0}"/>
              </a:ext>
            </a:extLst>
          </p:cNvPr>
          <p:cNvSpPr/>
          <p:nvPr/>
        </p:nvSpPr>
        <p:spPr>
          <a:xfrm>
            <a:off x="8923677" y="28213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E3D99FF-5BD4-487D-9947-60EA7F04CC84}"/>
              </a:ext>
            </a:extLst>
          </p:cNvPr>
          <p:cNvSpPr/>
          <p:nvPr/>
        </p:nvSpPr>
        <p:spPr>
          <a:xfrm>
            <a:off x="9631468" y="30407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3D06CF7-C6B0-4FAC-9B0D-C5333A090532}"/>
              </a:ext>
            </a:extLst>
          </p:cNvPr>
          <p:cNvSpPr/>
          <p:nvPr/>
        </p:nvSpPr>
        <p:spPr>
          <a:xfrm>
            <a:off x="10328478" y="28380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EBBCACA-F730-463B-9F8B-55C8B1EE112C}"/>
              </a:ext>
            </a:extLst>
          </p:cNvPr>
          <p:cNvSpPr/>
          <p:nvPr/>
        </p:nvSpPr>
        <p:spPr>
          <a:xfrm>
            <a:off x="10559749" y="21612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A952C9-3B54-4FFF-B9A8-A11481B6D158}"/>
              </a:ext>
            </a:extLst>
          </p:cNvPr>
          <p:cNvSpPr/>
          <p:nvPr/>
        </p:nvSpPr>
        <p:spPr>
          <a:xfrm>
            <a:off x="1857124" y="44571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45C23FD-25AC-4424-B9B2-27F08A21469E}"/>
              </a:ext>
            </a:extLst>
          </p:cNvPr>
          <p:cNvSpPr/>
          <p:nvPr/>
        </p:nvSpPr>
        <p:spPr>
          <a:xfrm>
            <a:off x="2547754" y="419143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06BA7C7-78CC-422D-BAC6-46BD44436A00}"/>
              </a:ext>
            </a:extLst>
          </p:cNvPr>
          <p:cNvSpPr/>
          <p:nvPr/>
        </p:nvSpPr>
        <p:spPr>
          <a:xfrm>
            <a:off x="3100911" y="448764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8E8256C-40E9-4443-BA8C-011246D07CC9}"/>
              </a:ext>
            </a:extLst>
          </p:cNvPr>
          <p:cNvSpPr/>
          <p:nvPr/>
        </p:nvSpPr>
        <p:spPr>
          <a:xfrm>
            <a:off x="1555695" y="50121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216E985-F0D9-49FA-B501-AA1500F34883}"/>
              </a:ext>
            </a:extLst>
          </p:cNvPr>
          <p:cNvSpPr/>
          <p:nvPr/>
        </p:nvSpPr>
        <p:spPr>
          <a:xfrm>
            <a:off x="1769863" y="571228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2C050F1-EFF9-4194-B7BB-61E50DC39529}"/>
              </a:ext>
            </a:extLst>
          </p:cNvPr>
          <p:cNvSpPr/>
          <p:nvPr/>
        </p:nvSpPr>
        <p:spPr>
          <a:xfrm>
            <a:off x="2477654" y="59317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C2794DB-83A0-4089-9997-C314465A43C9}"/>
              </a:ext>
            </a:extLst>
          </p:cNvPr>
          <p:cNvSpPr/>
          <p:nvPr/>
        </p:nvSpPr>
        <p:spPr>
          <a:xfrm>
            <a:off x="3174664" y="572900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F21DAB1-C3AA-41D6-A7FA-032B743DFC46}"/>
              </a:ext>
            </a:extLst>
          </p:cNvPr>
          <p:cNvSpPr/>
          <p:nvPr/>
        </p:nvSpPr>
        <p:spPr>
          <a:xfrm>
            <a:off x="3405935" y="505213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435247A-5F88-4530-86DA-6B489962E849}"/>
              </a:ext>
            </a:extLst>
          </p:cNvPr>
          <p:cNvSpPr/>
          <p:nvPr/>
        </p:nvSpPr>
        <p:spPr>
          <a:xfrm>
            <a:off x="5418782" y="453085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6DD0F6F-1525-4B19-BBEC-56E5BB77C8B5}"/>
              </a:ext>
            </a:extLst>
          </p:cNvPr>
          <p:cNvSpPr/>
          <p:nvPr/>
        </p:nvSpPr>
        <p:spPr>
          <a:xfrm>
            <a:off x="6109412" y="426512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E9DD326-BED5-42CD-AE98-F246440B3A46}"/>
              </a:ext>
            </a:extLst>
          </p:cNvPr>
          <p:cNvSpPr/>
          <p:nvPr/>
        </p:nvSpPr>
        <p:spPr>
          <a:xfrm>
            <a:off x="6662569" y="456133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6B8B9E8-4BC0-4928-A58D-705E8A9BDB99}"/>
              </a:ext>
            </a:extLst>
          </p:cNvPr>
          <p:cNvSpPr/>
          <p:nvPr/>
        </p:nvSpPr>
        <p:spPr>
          <a:xfrm>
            <a:off x="5117353" y="508589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E21DBED-0E66-44B0-AAD4-79B6D9796E9E}"/>
              </a:ext>
            </a:extLst>
          </p:cNvPr>
          <p:cNvSpPr/>
          <p:nvPr/>
        </p:nvSpPr>
        <p:spPr>
          <a:xfrm>
            <a:off x="5331521" y="578598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594CDDC-69E7-4A40-9E9C-64521BD16833}"/>
              </a:ext>
            </a:extLst>
          </p:cNvPr>
          <p:cNvSpPr/>
          <p:nvPr/>
        </p:nvSpPr>
        <p:spPr>
          <a:xfrm>
            <a:off x="6039312" y="600540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C9F31DD-2F15-423B-B5E9-36367A3AD392}"/>
              </a:ext>
            </a:extLst>
          </p:cNvPr>
          <p:cNvSpPr/>
          <p:nvPr/>
        </p:nvSpPr>
        <p:spPr>
          <a:xfrm>
            <a:off x="6736322" y="58027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47F1D0D-B84E-44F6-BBA1-288C72A2E075}"/>
              </a:ext>
            </a:extLst>
          </p:cNvPr>
          <p:cNvSpPr/>
          <p:nvPr/>
        </p:nvSpPr>
        <p:spPr>
          <a:xfrm>
            <a:off x="6967593" y="51258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C63502F-ADD4-48AA-84AC-2FAF6FA1E0EE}"/>
              </a:ext>
            </a:extLst>
          </p:cNvPr>
          <p:cNvSpPr/>
          <p:nvPr/>
        </p:nvSpPr>
        <p:spPr>
          <a:xfrm>
            <a:off x="8974164" y="452755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FC5CE87-5B0B-4DA6-9896-8A371E48C529}"/>
              </a:ext>
            </a:extLst>
          </p:cNvPr>
          <p:cNvSpPr/>
          <p:nvPr/>
        </p:nvSpPr>
        <p:spPr>
          <a:xfrm>
            <a:off x="9664794" y="426183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070F6C9-A225-4A44-A515-64EAB250DB7B}"/>
              </a:ext>
            </a:extLst>
          </p:cNvPr>
          <p:cNvSpPr/>
          <p:nvPr/>
        </p:nvSpPr>
        <p:spPr>
          <a:xfrm>
            <a:off x="10217951" y="455804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FEBD609-219B-4D8B-8573-8453E6C70AE3}"/>
              </a:ext>
            </a:extLst>
          </p:cNvPr>
          <p:cNvSpPr/>
          <p:nvPr/>
        </p:nvSpPr>
        <p:spPr>
          <a:xfrm>
            <a:off x="8672735" y="50825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2B0A7C4-2FBD-489B-8C5B-EF77A594235B}"/>
              </a:ext>
            </a:extLst>
          </p:cNvPr>
          <p:cNvSpPr/>
          <p:nvPr/>
        </p:nvSpPr>
        <p:spPr>
          <a:xfrm>
            <a:off x="8886903" y="578268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7AC01E8-7FCC-4C37-8D74-16C1EDF25E64}"/>
              </a:ext>
            </a:extLst>
          </p:cNvPr>
          <p:cNvSpPr/>
          <p:nvPr/>
        </p:nvSpPr>
        <p:spPr>
          <a:xfrm>
            <a:off x="9594694" y="60021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9CB2EB5-9E48-4348-A64D-99E3A1D44D72}"/>
              </a:ext>
            </a:extLst>
          </p:cNvPr>
          <p:cNvSpPr/>
          <p:nvPr/>
        </p:nvSpPr>
        <p:spPr>
          <a:xfrm>
            <a:off x="10291704" y="579940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5D702D0-624C-4C2F-A947-EEF4D908CA12}"/>
              </a:ext>
            </a:extLst>
          </p:cNvPr>
          <p:cNvSpPr/>
          <p:nvPr/>
        </p:nvSpPr>
        <p:spPr>
          <a:xfrm>
            <a:off x="10522975" y="512253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32870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2060265" y="1698810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B972E-9F5D-44A8-A533-4C15DD99B9BE}"/>
              </a:ext>
            </a:extLst>
          </p:cNvPr>
          <p:cNvGrpSpPr/>
          <p:nvPr/>
        </p:nvGrpSpPr>
        <p:grpSpPr>
          <a:xfrm>
            <a:off x="1847844" y="1175418"/>
            <a:ext cx="1816792" cy="852989"/>
            <a:chOff x="2457444" y="1123727"/>
            <a:chExt cx="1816792" cy="852989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E9B5DF9-ADD8-4792-A585-A774E0C506AC}"/>
              </a:ext>
            </a:extLst>
          </p:cNvPr>
          <p:cNvGrpSpPr/>
          <p:nvPr/>
        </p:nvGrpSpPr>
        <p:grpSpPr>
          <a:xfrm>
            <a:off x="5618598" y="1747155"/>
            <a:ext cx="1345172" cy="1345168"/>
            <a:chOff x="2096035" y="4028388"/>
            <a:chExt cx="867541" cy="867541"/>
          </a:xfrm>
        </p:grpSpPr>
        <p:sp>
          <p:nvSpPr>
            <p:cNvPr id="212" name="Oval 103">
              <a:extLst>
                <a:ext uri="{FF2B5EF4-FFF2-40B4-BE49-F238E27FC236}">
                  <a16:creationId xmlns:a16="http://schemas.microsoft.com/office/drawing/2014/main" id="{F5C72FF1-A05D-4C95-9404-07A3355E4D33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Oval 103">
              <a:extLst>
                <a:ext uri="{FF2B5EF4-FFF2-40B4-BE49-F238E27FC236}">
                  <a16:creationId xmlns:a16="http://schemas.microsoft.com/office/drawing/2014/main" id="{C89B64C5-5522-4434-8BA1-A19A34E74EF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Text Placeholder 12">
              <a:extLst>
                <a:ext uri="{FF2B5EF4-FFF2-40B4-BE49-F238E27FC236}">
                  <a16:creationId xmlns:a16="http://schemas.microsoft.com/office/drawing/2014/main" id="{0CEB679B-75A4-4BDA-9F0E-3C24151B131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84AAAB7-BBC1-454D-A576-2164673C2DFF}"/>
              </a:ext>
            </a:extLst>
          </p:cNvPr>
          <p:cNvGrpSpPr/>
          <p:nvPr/>
        </p:nvGrpSpPr>
        <p:grpSpPr>
          <a:xfrm rot="13606040">
            <a:off x="1316979" y="2477109"/>
            <a:ext cx="1816792" cy="852989"/>
            <a:chOff x="2457444" y="1123727"/>
            <a:chExt cx="1816792" cy="852989"/>
          </a:xfrm>
        </p:grpSpPr>
        <p:sp>
          <p:nvSpPr>
            <p:cNvPr id="216" name="Teardrop 3">
              <a:extLst>
                <a:ext uri="{FF2B5EF4-FFF2-40B4-BE49-F238E27FC236}">
                  <a16:creationId xmlns:a16="http://schemas.microsoft.com/office/drawing/2014/main" id="{4EEEF12D-54E1-4D66-8547-65389E0C035C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ardrop 3">
              <a:extLst>
                <a:ext uri="{FF2B5EF4-FFF2-40B4-BE49-F238E27FC236}">
                  <a16:creationId xmlns:a16="http://schemas.microsoft.com/office/drawing/2014/main" id="{FE9B4FDB-16B9-405B-B45D-8518B7749881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ardrop 3">
              <a:extLst>
                <a:ext uri="{FF2B5EF4-FFF2-40B4-BE49-F238E27FC236}">
                  <a16:creationId xmlns:a16="http://schemas.microsoft.com/office/drawing/2014/main" id="{B5FF9C70-0FFC-4D9D-9340-05A6D402125E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FBE91-B811-45CA-85C3-ECC74BF9ECC9}"/>
              </a:ext>
            </a:extLst>
          </p:cNvPr>
          <p:cNvGrpSpPr/>
          <p:nvPr/>
        </p:nvGrpSpPr>
        <p:grpSpPr>
          <a:xfrm>
            <a:off x="6015919" y="2087042"/>
            <a:ext cx="1511856" cy="1511369"/>
            <a:chOff x="6015919" y="2087042"/>
            <a:chExt cx="1511856" cy="1511369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D500534-800E-4185-86E0-F894881A9D51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20" name="Teardrop 3">
                <a:extLst>
                  <a:ext uri="{FF2B5EF4-FFF2-40B4-BE49-F238E27FC236}">
                    <a16:creationId xmlns:a16="http://schemas.microsoft.com/office/drawing/2014/main" id="{C3245A4E-7208-4CF6-B6E9-0C3070A6C393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ardrop 3">
                <a:extLst>
                  <a:ext uri="{FF2B5EF4-FFF2-40B4-BE49-F238E27FC236}">
                    <a16:creationId xmlns:a16="http://schemas.microsoft.com/office/drawing/2014/main" id="{2FD3E8DD-886F-4E7E-982C-0F94EB1C7E1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Teardrop 3">
              <a:extLst>
                <a:ext uri="{FF2B5EF4-FFF2-40B4-BE49-F238E27FC236}">
                  <a16:creationId xmlns:a16="http://schemas.microsoft.com/office/drawing/2014/main" id="{A69FB8EF-10DA-4510-8213-E69B581E4277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47901F1-0B33-4A9D-8390-560CA672BAC3}"/>
              </a:ext>
            </a:extLst>
          </p:cNvPr>
          <p:cNvGrpSpPr/>
          <p:nvPr/>
        </p:nvGrpSpPr>
        <p:grpSpPr>
          <a:xfrm>
            <a:off x="9176863" y="1770992"/>
            <a:ext cx="1345172" cy="1345168"/>
            <a:chOff x="2096035" y="4028388"/>
            <a:chExt cx="867541" cy="867541"/>
          </a:xfrm>
        </p:grpSpPr>
        <p:sp>
          <p:nvSpPr>
            <p:cNvPr id="227" name="Oval 103">
              <a:extLst>
                <a:ext uri="{FF2B5EF4-FFF2-40B4-BE49-F238E27FC236}">
                  <a16:creationId xmlns:a16="http://schemas.microsoft.com/office/drawing/2014/main" id="{83F561C4-3875-4F06-A52F-B40769C7D769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Oval 103">
              <a:extLst>
                <a:ext uri="{FF2B5EF4-FFF2-40B4-BE49-F238E27FC236}">
                  <a16:creationId xmlns:a16="http://schemas.microsoft.com/office/drawing/2014/main" id="{1947FBEC-D2E6-4A75-BF99-16EA0AF733F0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Text Placeholder 12">
              <a:extLst>
                <a:ext uri="{FF2B5EF4-FFF2-40B4-BE49-F238E27FC236}">
                  <a16:creationId xmlns:a16="http://schemas.microsoft.com/office/drawing/2014/main" id="{2A1E1A20-6AF1-4DF8-9E7F-A7FDD8DD791D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6B6E2-43B5-4DE0-AAFC-F9750719D6C4}"/>
              </a:ext>
            </a:extLst>
          </p:cNvPr>
          <p:cNvGrpSpPr/>
          <p:nvPr/>
        </p:nvGrpSpPr>
        <p:grpSpPr>
          <a:xfrm rot="8202177">
            <a:off x="2905992" y="2328678"/>
            <a:ext cx="1216858" cy="826752"/>
            <a:chOff x="8964442" y="1247600"/>
            <a:chExt cx="1216858" cy="826752"/>
          </a:xfrm>
        </p:grpSpPr>
        <p:sp>
          <p:nvSpPr>
            <p:cNvPr id="231" name="Teardrop 3">
              <a:extLst>
                <a:ext uri="{FF2B5EF4-FFF2-40B4-BE49-F238E27FC236}">
                  <a16:creationId xmlns:a16="http://schemas.microsoft.com/office/drawing/2014/main" id="{947C2E83-1F78-4117-ADE9-BB66E39005B0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ardrop 3">
              <a:extLst>
                <a:ext uri="{FF2B5EF4-FFF2-40B4-BE49-F238E27FC236}">
                  <a16:creationId xmlns:a16="http://schemas.microsoft.com/office/drawing/2014/main" id="{A22A483E-5F14-4446-BFA2-2059EC77F7E6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12E7E-3333-4FB9-B3F0-08C58B7E6844}"/>
              </a:ext>
            </a:extLst>
          </p:cNvPr>
          <p:cNvGrpSpPr/>
          <p:nvPr/>
        </p:nvGrpSpPr>
        <p:grpSpPr>
          <a:xfrm rot="16031987">
            <a:off x="5836249" y="663272"/>
            <a:ext cx="868816" cy="1865695"/>
            <a:chOff x="10217224" y="1536579"/>
            <a:chExt cx="868816" cy="1865695"/>
          </a:xfrm>
        </p:grpSpPr>
        <p:sp>
          <p:nvSpPr>
            <p:cNvPr id="232" name="Teardrop 3">
              <a:extLst>
                <a:ext uri="{FF2B5EF4-FFF2-40B4-BE49-F238E27FC236}">
                  <a16:creationId xmlns:a16="http://schemas.microsoft.com/office/drawing/2014/main" id="{DA12E190-82C0-457D-A17A-514B69808D75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557EBC3-428B-4A70-B6C9-37F2CC12C967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35" name="Teardrop 3">
                <a:extLst>
                  <a:ext uri="{FF2B5EF4-FFF2-40B4-BE49-F238E27FC236}">
                    <a16:creationId xmlns:a16="http://schemas.microsoft.com/office/drawing/2014/main" id="{60928118-2080-4150-9AC2-E341FC2DA65B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eardrop 3">
                <a:extLst>
                  <a:ext uri="{FF2B5EF4-FFF2-40B4-BE49-F238E27FC236}">
                    <a16:creationId xmlns:a16="http://schemas.microsoft.com/office/drawing/2014/main" id="{DB8C8D93-6071-4BC4-8E98-D429627EB12A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1C87181-8271-44F3-A93A-C031653C3AC1}"/>
              </a:ext>
            </a:extLst>
          </p:cNvPr>
          <p:cNvGrpSpPr/>
          <p:nvPr/>
        </p:nvGrpSpPr>
        <p:grpSpPr>
          <a:xfrm rot="13198695">
            <a:off x="9827237" y="1643532"/>
            <a:ext cx="1454333" cy="1540223"/>
            <a:chOff x="2145865" y="1958152"/>
            <a:chExt cx="1454333" cy="1540223"/>
          </a:xfrm>
        </p:grpSpPr>
        <p:sp>
          <p:nvSpPr>
            <p:cNvPr id="238" name="Teardrop 3">
              <a:extLst>
                <a:ext uri="{FF2B5EF4-FFF2-40B4-BE49-F238E27FC236}">
                  <a16:creationId xmlns:a16="http://schemas.microsoft.com/office/drawing/2014/main" id="{63AB5F20-DD1D-4272-8FFE-BCCB32D489DE}"/>
                </a:ext>
              </a:extLst>
            </p:cNvPr>
            <p:cNvSpPr/>
            <p:nvPr/>
          </p:nvSpPr>
          <p:spPr>
            <a:xfrm rot="408481">
              <a:off x="2395260" y="2573850"/>
              <a:ext cx="541469" cy="56376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Teardrop 3">
              <a:extLst>
                <a:ext uri="{FF2B5EF4-FFF2-40B4-BE49-F238E27FC236}">
                  <a16:creationId xmlns:a16="http://schemas.microsoft.com/office/drawing/2014/main" id="{22038E60-3AD3-457C-9861-DBA4C25744B0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ardrop 3">
              <a:extLst>
                <a:ext uri="{FF2B5EF4-FFF2-40B4-BE49-F238E27FC236}">
                  <a16:creationId xmlns:a16="http://schemas.microsoft.com/office/drawing/2014/main" id="{5450B4B0-F802-4B65-B274-E66B5C17F0FB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07E1AE3-8A0A-4A56-89D2-31B439568ABD}"/>
              </a:ext>
            </a:extLst>
          </p:cNvPr>
          <p:cNvGrpSpPr/>
          <p:nvPr/>
        </p:nvGrpSpPr>
        <p:grpSpPr>
          <a:xfrm>
            <a:off x="2060265" y="4654122"/>
            <a:ext cx="1345172" cy="1345168"/>
            <a:chOff x="2096035" y="4028388"/>
            <a:chExt cx="867541" cy="867541"/>
          </a:xfrm>
        </p:grpSpPr>
        <p:sp>
          <p:nvSpPr>
            <p:cNvPr id="242" name="Oval 103">
              <a:extLst>
                <a:ext uri="{FF2B5EF4-FFF2-40B4-BE49-F238E27FC236}">
                  <a16:creationId xmlns:a16="http://schemas.microsoft.com/office/drawing/2014/main" id="{8875D718-868E-4C76-BAEC-5E650C06DDB0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11A3DB69-E57E-4CCE-9AD5-9B54414461D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Text Placeholder 12">
              <a:extLst>
                <a:ext uri="{FF2B5EF4-FFF2-40B4-BE49-F238E27FC236}">
                  <a16:creationId xmlns:a16="http://schemas.microsoft.com/office/drawing/2014/main" id="{4F9DCE3E-C868-4B2F-B5D3-A1ACA05B870C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87328E8-AC22-4DE5-9600-2ACC3E7A0B9C}"/>
              </a:ext>
            </a:extLst>
          </p:cNvPr>
          <p:cNvGrpSpPr/>
          <p:nvPr/>
        </p:nvGrpSpPr>
        <p:grpSpPr>
          <a:xfrm>
            <a:off x="1847844" y="4130730"/>
            <a:ext cx="1816792" cy="852989"/>
            <a:chOff x="2457444" y="1123727"/>
            <a:chExt cx="1816792" cy="852989"/>
          </a:xfrm>
        </p:grpSpPr>
        <p:sp>
          <p:nvSpPr>
            <p:cNvPr id="246" name="Teardrop 3">
              <a:extLst>
                <a:ext uri="{FF2B5EF4-FFF2-40B4-BE49-F238E27FC236}">
                  <a16:creationId xmlns:a16="http://schemas.microsoft.com/office/drawing/2014/main" id="{95F2396D-A391-45DD-AFF4-E1F7BBCA2117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ardrop 3">
              <a:extLst>
                <a:ext uri="{FF2B5EF4-FFF2-40B4-BE49-F238E27FC236}">
                  <a16:creationId xmlns:a16="http://schemas.microsoft.com/office/drawing/2014/main" id="{F4551EC8-FA96-490C-B6C5-6729FB3C43B9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ardrop 3">
              <a:extLst>
                <a:ext uri="{FF2B5EF4-FFF2-40B4-BE49-F238E27FC236}">
                  <a16:creationId xmlns:a16="http://schemas.microsoft.com/office/drawing/2014/main" id="{D98E4CC4-AF8D-49CA-A849-A47E9913F7EC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8FF3EAA-F7C4-4D0E-8322-68C129AFE80D}"/>
              </a:ext>
            </a:extLst>
          </p:cNvPr>
          <p:cNvGrpSpPr/>
          <p:nvPr/>
        </p:nvGrpSpPr>
        <p:grpSpPr>
          <a:xfrm>
            <a:off x="3117790" y="4994009"/>
            <a:ext cx="851652" cy="1291395"/>
            <a:chOff x="3727390" y="1987006"/>
            <a:chExt cx="851652" cy="1291395"/>
          </a:xfrm>
        </p:grpSpPr>
        <p:sp>
          <p:nvSpPr>
            <p:cNvPr id="250" name="Teardrop 3">
              <a:extLst>
                <a:ext uri="{FF2B5EF4-FFF2-40B4-BE49-F238E27FC236}">
                  <a16:creationId xmlns:a16="http://schemas.microsoft.com/office/drawing/2014/main" id="{9E07F9F1-6232-4D5F-88C0-59B123DD6848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ardrop 3">
              <a:extLst>
                <a:ext uri="{FF2B5EF4-FFF2-40B4-BE49-F238E27FC236}">
                  <a16:creationId xmlns:a16="http://schemas.microsoft.com/office/drawing/2014/main" id="{A11FF07F-6E2F-4259-87A2-3C321E4EE6C0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8C7771A-4D89-4881-AF30-DADAFA87C7C0}"/>
              </a:ext>
            </a:extLst>
          </p:cNvPr>
          <p:cNvGrpSpPr/>
          <p:nvPr/>
        </p:nvGrpSpPr>
        <p:grpSpPr>
          <a:xfrm>
            <a:off x="1536265" y="4965155"/>
            <a:ext cx="1454333" cy="1540223"/>
            <a:chOff x="2145865" y="1958152"/>
            <a:chExt cx="1454333" cy="1540223"/>
          </a:xfrm>
        </p:grpSpPr>
        <p:sp>
          <p:nvSpPr>
            <p:cNvPr id="253" name="Teardrop 3">
              <a:extLst>
                <a:ext uri="{FF2B5EF4-FFF2-40B4-BE49-F238E27FC236}">
                  <a16:creationId xmlns:a16="http://schemas.microsoft.com/office/drawing/2014/main" id="{AACCB550-398E-4467-99BA-BC08B2D6F29C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Teardrop 3">
              <a:extLst>
                <a:ext uri="{FF2B5EF4-FFF2-40B4-BE49-F238E27FC236}">
                  <a16:creationId xmlns:a16="http://schemas.microsoft.com/office/drawing/2014/main" id="{027CB62E-3041-4365-809B-599BE547C6C6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ardrop 3">
              <a:extLst>
                <a:ext uri="{FF2B5EF4-FFF2-40B4-BE49-F238E27FC236}">
                  <a16:creationId xmlns:a16="http://schemas.microsoft.com/office/drawing/2014/main" id="{CBA47C1D-2CE4-491E-8A89-84CFC45379D3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6104D6E-71D4-47EB-9828-E6C0026C7F94}"/>
              </a:ext>
            </a:extLst>
          </p:cNvPr>
          <p:cNvGrpSpPr/>
          <p:nvPr/>
        </p:nvGrpSpPr>
        <p:grpSpPr>
          <a:xfrm>
            <a:off x="5618598" y="4702467"/>
            <a:ext cx="1345172" cy="1345168"/>
            <a:chOff x="2096035" y="4028388"/>
            <a:chExt cx="867541" cy="867541"/>
          </a:xfrm>
        </p:grpSpPr>
        <p:sp>
          <p:nvSpPr>
            <p:cNvPr id="257" name="Oval 103">
              <a:extLst>
                <a:ext uri="{FF2B5EF4-FFF2-40B4-BE49-F238E27FC236}">
                  <a16:creationId xmlns:a16="http://schemas.microsoft.com/office/drawing/2014/main" id="{38FD06E4-BD52-45D0-B4D8-83EC7F8C5F9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Oval 103">
              <a:extLst>
                <a:ext uri="{FF2B5EF4-FFF2-40B4-BE49-F238E27FC236}">
                  <a16:creationId xmlns:a16="http://schemas.microsoft.com/office/drawing/2014/main" id="{AE9EDAA2-414A-49C7-85E2-F5D7476F4CDA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Text Placeholder 12">
              <a:extLst>
                <a:ext uri="{FF2B5EF4-FFF2-40B4-BE49-F238E27FC236}">
                  <a16:creationId xmlns:a16="http://schemas.microsoft.com/office/drawing/2014/main" id="{BCDB699B-CA5A-4E44-BDE2-720D48958B4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96CC55E-6E3B-42A5-B14B-A1C45093FE76}"/>
              </a:ext>
            </a:extLst>
          </p:cNvPr>
          <p:cNvGrpSpPr/>
          <p:nvPr/>
        </p:nvGrpSpPr>
        <p:grpSpPr>
          <a:xfrm>
            <a:off x="5406177" y="4179075"/>
            <a:ext cx="1816792" cy="852989"/>
            <a:chOff x="2457444" y="1123727"/>
            <a:chExt cx="1816792" cy="852989"/>
          </a:xfrm>
        </p:grpSpPr>
        <p:sp>
          <p:nvSpPr>
            <p:cNvPr id="261" name="Teardrop 3">
              <a:extLst>
                <a:ext uri="{FF2B5EF4-FFF2-40B4-BE49-F238E27FC236}">
                  <a16:creationId xmlns:a16="http://schemas.microsoft.com/office/drawing/2014/main" id="{59222C13-1126-42B8-98FD-B8B5B43C4898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ardrop 3">
              <a:extLst>
                <a:ext uri="{FF2B5EF4-FFF2-40B4-BE49-F238E27FC236}">
                  <a16:creationId xmlns:a16="http://schemas.microsoft.com/office/drawing/2014/main" id="{C3A983E7-8B12-452B-AE32-716E510486FF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ardrop 3">
              <a:extLst>
                <a:ext uri="{FF2B5EF4-FFF2-40B4-BE49-F238E27FC236}">
                  <a16:creationId xmlns:a16="http://schemas.microsoft.com/office/drawing/2014/main" id="{8B152F5F-2033-4763-BBF2-220783F8C67B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62ADEAF-25F9-4619-A7B7-9E3E3C8F5BEE}"/>
              </a:ext>
            </a:extLst>
          </p:cNvPr>
          <p:cNvGrpSpPr/>
          <p:nvPr/>
        </p:nvGrpSpPr>
        <p:grpSpPr>
          <a:xfrm>
            <a:off x="5094598" y="5013500"/>
            <a:ext cx="744857" cy="1239414"/>
            <a:chOff x="5094598" y="2058188"/>
            <a:chExt cx="744857" cy="1239414"/>
          </a:xfrm>
        </p:grpSpPr>
        <p:sp>
          <p:nvSpPr>
            <p:cNvPr id="265" name="Teardrop 3">
              <a:extLst>
                <a:ext uri="{FF2B5EF4-FFF2-40B4-BE49-F238E27FC236}">
                  <a16:creationId xmlns:a16="http://schemas.microsoft.com/office/drawing/2014/main" id="{15285DA0-DC7C-4C03-832B-52084943B773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Teardrop 3">
              <a:extLst>
                <a:ext uri="{FF2B5EF4-FFF2-40B4-BE49-F238E27FC236}">
                  <a16:creationId xmlns:a16="http://schemas.microsoft.com/office/drawing/2014/main" id="{82A7B31F-84E6-4367-8D69-337C55ED5C10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43C634A-C115-4ACF-BB32-994F23EAC880}"/>
              </a:ext>
            </a:extLst>
          </p:cNvPr>
          <p:cNvGrpSpPr/>
          <p:nvPr/>
        </p:nvGrpSpPr>
        <p:grpSpPr>
          <a:xfrm>
            <a:off x="6015919" y="5042354"/>
            <a:ext cx="1511856" cy="1511369"/>
            <a:chOff x="6015919" y="2087042"/>
            <a:chExt cx="1511856" cy="1511369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5CFB2A4-F45C-4728-9825-E80EE9D4D4F9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70" name="Teardrop 3">
                <a:extLst>
                  <a:ext uri="{FF2B5EF4-FFF2-40B4-BE49-F238E27FC236}">
                    <a16:creationId xmlns:a16="http://schemas.microsoft.com/office/drawing/2014/main" id="{7D3EBD85-E762-48D1-B527-20113C61B936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eardrop 3">
                <a:extLst>
                  <a:ext uri="{FF2B5EF4-FFF2-40B4-BE49-F238E27FC236}">
                    <a16:creationId xmlns:a16="http://schemas.microsoft.com/office/drawing/2014/main" id="{5C191705-A490-4499-ACBF-1D14981C47D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Teardrop 3">
              <a:extLst>
                <a:ext uri="{FF2B5EF4-FFF2-40B4-BE49-F238E27FC236}">
                  <a16:creationId xmlns:a16="http://schemas.microsoft.com/office/drawing/2014/main" id="{3388654A-AA6D-4ADB-B9D5-BCD381B1BC79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AA59565-8E1A-4935-92BF-666BA29E9B02}"/>
              </a:ext>
            </a:extLst>
          </p:cNvPr>
          <p:cNvGrpSpPr/>
          <p:nvPr/>
        </p:nvGrpSpPr>
        <p:grpSpPr>
          <a:xfrm>
            <a:off x="9176863" y="4726304"/>
            <a:ext cx="1345172" cy="1345168"/>
            <a:chOff x="2096035" y="4028388"/>
            <a:chExt cx="867541" cy="867541"/>
          </a:xfrm>
        </p:grpSpPr>
        <p:sp>
          <p:nvSpPr>
            <p:cNvPr id="273" name="Oval 103">
              <a:extLst>
                <a:ext uri="{FF2B5EF4-FFF2-40B4-BE49-F238E27FC236}">
                  <a16:creationId xmlns:a16="http://schemas.microsoft.com/office/drawing/2014/main" id="{CC2AD965-49B4-49D9-85C2-1647BFEDC4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Oval 103">
              <a:extLst>
                <a:ext uri="{FF2B5EF4-FFF2-40B4-BE49-F238E27FC236}">
                  <a16:creationId xmlns:a16="http://schemas.microsoft.com/office/drawing/2014/main" id="{58074B65-2DD9-4BBE-9815-B9EDED3860BC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Text Placeholder 12">
              <a:extLst>
                <a:ext uri="{FF2B5EF4-FFF2-40B4-BE49-F238E27FC236}">
                  <a16:creationId xmlns:a16="http://schemas.microsoft.com/office/drawing/2014/main" id="{A9FEE13D-FD31-41B3-B6F7-7DE5C028A6E0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356E3E-A2D6-4A2B-98DD-4001660AD7C0}"/>
              </a:ext>
            </a:extLst>
          </p:cNvPr>
          <p:cNvGrpSpPr/>
          <p:nvPr/>
        </p:nvGrpSpPr>
        <p:grpSpPr>
          <a:xfrm>
            <a:off x="8964442" y="4202912"/>
            <a:ext cx="1216858" cy="826752"/>
            <a:chOff x="8964442" y="1247600"/>
            <a:chExt cx="1216858" cy="826752"/>
          </a:xfrm>
        </p:grpSpPr>
        <p:sp>
          <p:nvSpPr>
            <p:cNvPr id="277" name="Teardrop 3">
              <a:extLst>
                <a:ext uri="{FF2B5EF4-FFF2-40B4-BE49-F238E27FC236}">
                  <a16:creationId xmlns:a16="http://schemas.microsoft.com/office/drawing/2014/main" id="{11B189A4-F2D7-4C18-B79B-435B8FF4C376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ardrop 3">
              <a:extLst>
                <a:ext uri="{FF2B5EF4-FFF2-40B4-BE49-F238E27FC236}">
                  <a16:creationId xmlns:a16="http://schemas.microsoft.com/office/drawing/2014/main" id="{1E4CB186-D369-41CC-B32C-493174ABBF5F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33DA7AF-CF27-4804-984A-78C0F9533A17}"/>
              </a:ext>
            </a:extLst>
          </p:cNvPr>
          <p:cNvGrpSpPr/>
          <p:nvPr/>
        </p:nvGrpSpPr>
        <p:grpSpPr>
          <a:xfrm>
            <a:off x="10217224" y="4491891"/>
            <a:ext cx="868816" cy="1865695"/>
            <a:chOff x="10217224" y="1536579"/>
            <a:chExt cx="868816" cy="1865695"/>
          </a:xfrm>
        </p:grpSpPr>
        <p:sp>
          <p:nvSpPr>
            <p:cNvPr id="280" name="Teardrop 3">
              <a:extLst>
                <a:ext uri="{FF2B5EF4-FFF2-40B4-BE49-F238E27FC236}">
                  <a16:creationId xmlns:a16="http://schemas.microsoft.com/office/drawing/2014/main" id="{CC709E91-9535-4D08-BF18-C813974CBAC8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2F7140F5-7345-4C7D-B6EF-80AB7DECA18D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82" name="Teardrop 3">
                <a:extLst>
                  <a:ext uri="{FF2B5EF4-FFF2-40B4-BE49-F238E27FC236}">
                    <a16:creationId xmlns:a16="http://schemas.microsoft.com/office/drawing/2014/main" id="{F5417A0F-CC62-4AF1-BE99-6B11E5B9AE8D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eardrop 3">
                <a:extLst>
                  <a:ext uri="{FF2B5EF4-FFF2-40B4-BE49-F238E27FC236}">
                    <a16:creationId xmlns:a16="http://schemas.microsoft.com/office/drawing/2014/main" id="{05C9604C-7A7C-4EF5-B1BB-FD6C491CE5C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1EC4400-DA88-4DE6-8B8B-5B25A6209417}"/>
              </a:ext>
            </a:extLst>
          </p:cNvPr>
          <p:cNvGrpSpPr/>
          <p:nvPr/>
        </p:nvGrpSpPr>
        <p:grpSpPr>
          <a:xfrm>
            <a:off x="8652863" y="5037337"/>
            <a:ext cx="1454333" cy="1540223"/>
            <a:chOff x="2145865" y="1958152"/>
            <a:chExt cx="1454333" cy="1540223"/>
          </a:xfrm>
        </p:grpSpPr>
        <p:sp>
          <p:nvSpPr>
            <p:cNvPr id="285" name="Teardrop 3">
              <a:extLst>
                <a:ext uri="{FF2B5EF4-FFF2-40B4-BE49-F238E27FC236}">
                  <a16:creationId xmlns:a16="http://schemas.microsoft.com/office/drawing/2014/main" id="{FE0C3824-A04B-499B-AC1F-52D39540A1C6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Teardrop 3">
              <a:extLst>
                <a:ext uri="{FF2B5EF4-FFF2-40B4-BE49-F238E27FC236}">
                  <a16:creationId xmlns:a16="http://schemas.microsoft.com/office/drawing/2014/main" id="{BDAE0D8F-4B35-4885-B23D-2B2E142362A8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ardrop 3">
              <a:extLst>
                <a:ext uri="{FF2B5EF4-FFF2-40B4-BE49-F238E27FC236}">
                  <a16:creationId xmlns:a16="http://schemas.microsoft.com/office/drawing/2014/main" id="{96F3CADE-8DA8-4E80-934F-5D0697062178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2525DAD-BC35-49EE-BC16-6B5320F078F8}"/>
              </a:ext>
            </a:extLst>
          </p:cNvPr>
          <p:cNvGrpSpPr/>
          <p:nvPr/>
        </p:nvGrpSpPr>
        <p:grpSpPr>
          <a:xfrm rot="16200000">
            <a:off x="4463283" y="1989250"/>
            <a:ext cx="180680" cy="626932"/>
            <a:chOff x="1904214" y="3516196"/>
            <a:chExt cx="180680" cy="626932"/>
          </a:xfrm>
        </p:grpSpPr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2A54BFC7-7549-48FE-98EC-FB38B318ADBD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5D2CA25F-AD97-4639-B8F0-DCCB0969C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5F61D96-A5CD-4756-B3D1-D13BFAD6C486}"/>
              </a:ext>
            </a:extLst>
          </p:cNvPr>
          <p:cNvGrpSpPr/>
          <p:nvPr/>
        </p:nvGrpSpPr>
        <p:grpSpPr>
          <a:xfrm rot="16200000">
            <a:off x="4472455" y="4982039"/>
            <a:ext cx="180680" cy="626932"/>
            <a:chOff x="1904214" y="3516196"/>
            <a:chExt cx="180680" cy="626932"/>
          </a:xfrm>
        </p:grpSpPr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28EB5C8D-9858-4785-8571-73D8A5DF8C8B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2CF34192-4AA1-4547-AECB-64D7F7921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198F031-B8A0-464C-B7C5-22015DBEEBA3}"/>
              </a:ext>
            </a:extLst>
          </p:cNvPr>
          <p:cNvGrpSpPr/>
          <p:nvPr/>
        </p:nvGrpSpPr>
        <p:grpSpPr>
          <a:xfrm rot="16200000">
            <a:off x="8056217" y="2033513"/>
            <a:ext cx="180680" cy="626932"/>
            <a:chOff x="1904214" y="3516196"/>
            <a:chExt cx="180680" cy="626932"/>
          </a:xfrm>
        </p:grpSpPr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CC6341C3-AEA9-4BD0-97A3-922959680F8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87563464-846B-4968-B7F0-F83383E14E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9F10254-1D2F-4EF9-BC15-6E7FAC128F55}"/>
              </a:ext>
            </a:extLst>
          </p:cNvPr>
          <p:cNvGrpSpPr/>
          <p:nvPr/>
        </p:nvGrpSpPr>
        <p:grpSpPr>
          <a:xfrm rot="16200000">
            <a:off x="8090203" y="5005876"/>
            <a:ext cx="180680" cy="626932"/>
            <a:chOff x="1904214" y="3516196"/>
            <a:chExt cx="180680" cy="626932"/>
          </a:xfrm>
        </p:grpSpPr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5163CA1-84AE-4EFF-9541-6E490B6459C1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CC48B209-F58C-44F4-BA9D-B1E216098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B0CFB1A-CEAD-4F73-A721-1AE46B28C2FD}"/>
              </a:ext>
            </a:extLst>
          </p:cNvPr>
          <p:cNvGrpSpPr/>
          <p:nvPr/>
        </p:nvGrpSpPr>
        <p:grpSpPr>
          <a:xfrm rot="8318038">
            <a:off x="5040831" y="2112305"/>
            <a:ext cx="851652" cy="1291395"/>
            <a:chOff x="3727390" y="1987006"/>
            <a:chExt cx="851652" cy="1291395"/>
          </a:xfrm>
        </p:grpSpPr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2FEA8C33-50E7-464A-9869-9B596BD62111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ardrop 3">
              <a:extLst>
                <a:ext uri="{FF2B5EF4-FFF2-40B4-BE49-F238E27FC236}">
                  <a16:creationId xmlns:a16="http://schemas.microsoft.com/office/drawing/2014/main" id="{B0160F83-572B-4B34-B8E8-09563C48895E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91B9D0C-CF77-46D8-BC2F-D385077DB3F2}"/>
              </a:ext>
            </a:extLst>
          </p:cNvPr>
          <p:cNvGrpSpPr/>
          <p:nvPr/>
        </p:nvGrpSpPr>
        <p:grpSpPr>
          <a:xfrm>
            <a:off x="8713434" y="2131109"/>
            <a:ext cx="1454333" cy="1540223"/>
            <a:chOff x="2145865" y="1958152"/>
            <a:chExt cx="1454333" cy="1540223"/>
          </a:xfrm>
        </p:grpSpPr>
        <p:sp>
          <p:nvSpPr>
            <p:cNvPr id="115" name="Teardrop 3">
              <a:extLst>
                <a:ext uri="{FF2B5EF4-FFF2-40B4-BE49-F238E27FC236}">
                  <a16:creationId xmlns:a16="http://schemas.microsoft.com/office/drawing/2014/main" id="{78561C34-0B36-41FB-B32F-3D28619A666C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ardrop 3">
              <a:extLst>
                <a:ext uri="{FF2B5EF4-FFF2-40B4-BE49-F238E27FC236}">
                  <a16:creationId xmlns:a16="http://schemas.microsoft.com/office/drawing/2014/main" id="{152090EC-F73F-40EE-A6AC-E63FBF5B031F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ardrop 3">
              <a:extLst>
                <a:ext uri="{FF2B5EF4-FFF2-40B4-BE49-F238E27FC236}">
                  <a16:creationId xmlns:a16="http://schemas.microsoft.com/office/drawing/2014/main" id="{490BFFAE-7CE7-4943-A88F-E3F4D62A2D95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B0A0B44-CD58-46D6-8280-ECCEAC4CF43C}"/>
              </a:ext>
            </a:extLst>
          </p:cNvPr>
          <p:cNvGrpSpPr/>
          <p:nvPr/>
        </p:nvGrpSpPr>
        <p:grpSpPr>
          <a:xfrm rot="5094307">
            <a:off x="9150165" y="1039095"/>
            <a:ext cx="744857" cy="1239414"/>
            <a:chOff x="5094598" y="2058188"/>
            <a:chExt cx="744857" cy="1239414"/>
          </a:xfrm>
        </p:grpSpPr>
        <p:sp>
          <p:nvSpPr>
            <p:cNvPr id="119" name="Teardrop 3">
              <a:extLst>
                <a:ext uri="{FF2B5EF4-FFF2-40B4-BE49-F238E27FC236}">
                  <a16:creationId xmlns:a16="http://schemas.microsoft.com/office/drawing/2014/main" id="{48BC631B-7528-4A1E-A3A5-24E6B3704CA6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ardrop 3">
              <a:extLst>
                <a:ext uri="{FF2B5EF4-FFF2-40B4-BE49-F238E27FC236}">
                  <a16:creationId xmlns:a16="http://schemas.microsoft.com/office/drawing/2014/main" id="{E7FE96DF-06A5-458F-BA80-88FAFDD88C52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7CB0F6C-513E-4DE1-AD20-231544AEDD09}"/>
              </a:ext>
            </a:extLst>
          </p:cNvPr>
          <p:cNvSpPr/>
          <p:nvPr/>
        </p:nvSpPr>
        <p:spPr>
          <a:xfrm>
            <a:off x="1910873" y="44564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21EDCE7-5B19-4008-87B9-259A73417758}"/>
              </a:ext>
            </a:extLst>
          </p:cNvPr>
          <p:cNvSpPr/>
          <p:nvPr/>
        </p:nvSpPr>
        <p:spPr>
          <a:xfrm>
            <a:off x="2601503" y="41907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9F1EB48-A4A6-4117-868A-A3074BF8D0FE}"/>
              </a:ext>
            </a:extLst>
          </p:cNvPr>
          <p:cNvSpPr/>
          <p:nvPr/>
        </p:nvSpPr>
        <p:spPr>
          <a:xfrm>
            <a:off x="3154660" y="448691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2342092-32D6-4707-9CED-F297E2CA58E9}"/>
              </a:ext>
            </a:extLst>
          </p:cNvPr>
          <p:cNvSpPr/>
          <p:nvPr/>
        </p:nvSpPr>
        <p:spPr>
          <a:xfrm>
            <a:off x="1609444" y="501146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A43E163-FC00-48AC-9520-6549C71D362F}"/>
              </a:ext>
            </a:extLst>
          </p:cNvPr>
          <p:cNvSpPr/>
          <p:nvPr/>
        </p:nvSpPr>
        <p:spPr>
          <a:xfrm>
            <a:off x="1823612" y="571155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2715549-1CB2-4950-BF51-93560B07BB02}"/>
              </a:ext>
            </a:extLst>
          </p:cNvPr>
          <p:cNvSpPr/>
          <p:nvPr/>
        </p:nvSpPr>
        <p:spPr>
          <a:xfrm>
            <a:off x="2531403" y="59309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47E8CC5-889D-495F-959E-5B4E335F8CF1}"/>
              </a:ext>
            </a:extLst>
          </p:cNvPr>
          <p:cNvSpPr/>
          <p:nvPr/>
        </p:nvSpPr>
        <p:spPr>
          <a:xfrm>
            <a:off x="3228413" y="57282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66860D4-7993-4F54-B113-286F00F3A15F}"/>
              </a:ext>
            </a:extLst>
          </p:cNvPr>
          <p:cNvSpPr/>
          <p:nvPr/>
        </p:nvSpPr>
        <p:spPr>
          <a:xfrm>
            <a:off x="3459684" y="505140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187D6DF-DDC0-494A-96C8-F937B07473AE}"/>
              </a:ext>
            </a:extLst>
          </p:cNvPr>
          <p:cNvSpPr/>
          <p:nvPr/>
        </p:nvSpPr>
        <p:spPr>
          <a:xfrm>
            <a:off x="5472531" y="453012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0EE7855-ABC3-4302-9514-4E682387DD60}"/>
              </a:ext>
            </a:extLst>
          </p:cNvPr>
          <p:cNvSpPr/>
          <p:nvPr/>
        </p:nvSpPr>
        <p:spPr>
          <a:xfrm>
            <a:off x="6163161" y="426439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29106D7-75BD-4E7A-8366-939B75B6286E}"/>
              </a:ext>
            </a:extLst>
          </p:cNvPr>
          <p:cNvSpPr/>
          <p:nvPr/>
        </p:nvSpPr>
        <p:spPr>
          <a:xfrm>
            <a:off x="6716318" y="456060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02B1F74-CA53-4DC6-A34F-54753DC5827E}"/>
              </a:ext>
            </a:extLst>
          </p:cNvPr>
          <p:cNvSpPr/>
          <p:nvPr/>
        </p:nvSpPr>
        <p:spPr>
          <a:xfrm>
            <a:off x="5171102" y="508516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DC8D6C7-96E4-41AA-88A6-2A16E7D00A3B}"/>
              </a:ext>
            </a:extLst>
          </p:cNvPr>
          <p:cNvSpPr/>
          <p:nvPr/>
        </p:nvSpPr>
        <p:spPr>
          <a:xfrm>
            <a:off x="5385270" y="578525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58C7DF2-B797-47C2-916A-E6F8BFFD8D19}"/>
              </a:ext>
            </a:extLst>
          </p:cNvPr>
          <p:cNvSpPr/>
          <p:nvPr/>
        </p:nvSpPr>
        <p:spPr>
          <a:xfrm>
            <a:off x="6093061" y="600467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DB6033F-EC86-4465-AF65-A8FEBF59E8EC}"/>
              </a:ext>
            </a:extLst>
          </p:cNvPr>
          <p:cNvSpPr/>
          <p:nvPr/>
        </p:nvSpPr>
        <p:spPr>
          <a:xfrm>
            <a:off x="6790071" y="580197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7267D56-A7FD-4B79-8A64-064A430C6A60}"/>
              </a:ext>
            </a:extLst>
          </p:cNvPr>
          <p:cNvSpPr/>
          <p:nvPr/>
        </p:nvSpPr>
        <p:spPr>
          <a:xfrm>
            <a:off x="7021342" y="512510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AE5ACFE-6455-4E2C-9932-2495B0E5EF70}"/>
              </a:ext>
            </a:extLst>
          </p:cNvPr>
          <p:cNvSpPr/>
          <p:nvPr/>
        </p:nvSpPr>
        <p:spPr>
          <a:xfrm>
            <a:off x="9027913" y="45268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C8BED1A-CE0B-4E22-B96E-81F7B5549C5F}"/>
              </a:ext>
            </a:extLst>
          </p:cNvPr>
          <p:cNvSpPr/>
          <p:nvPr/>
        </p:nvSpPr>
        <p:spPr>
          <a:xfrm>
            <a:off x="9718543" y="42611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F540360-9B1B-4400-B790-A8C978AAD00D}"/>
              </a:ext>
            </a:extLst>
          </p:cNvPr>
          <p:cNvSpPr/>
          <p:nvPr/>
        </p:nvSpPr>
        <p:spPr>
          <a:xfrm>
            <a:off x="10271700" y="455731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2014B88-DFD1-48EA-8BF4-2C6E1CEA4BB2}"/>
              </a:ext>
            </a:extLst>
          </p:cNvPr>
          <p:cNvSpPr/>
          <p:nvPr/>
        </p:nvSpPr>
        <p:spPr>
          <a:xfrm>
            <a:off x="8726484" y="508186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A23D462-6FBD-4441-9BD6-4B5FAB7F7248}"/>
              </a:ext>
            </a:extLst>
          </p:cNvPr>
          <p:cNvSpPr/>
          <p:nvPr/>
        </p:nvSpPr>
        <p:spPr>
          <a:xfrm>
            <a:off x="8940652" y="578195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2876A62-4708-480A-B53D-E68E3F803485}"/>
              </a:ext>
            </a:extLst>
          </p:cNvPr>
          <p:cNvSpPr/>
          <p:nvPr/>
        </p:nvSpPr>
        <p:spPr>
          <a:xfrm>
            <a:off x="9648443" y="60013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7CDE54B-2165-4824-A967-6C10FA223F24}"/>
              </a:ext>
            </a:extLst>
          </p:cNvPr>
          <p:cNvSpPr/>
          <p:nvPr/>
        </p:nvSpPr>
        <p:spPr>
          <a:xfrm>
            <a:off x="10345453" y="579867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DD1B932-6D63-421F-8EB9-F35FC908CE24}"/>
              </a:ext>
            </a:extLst>
          </p:cNvPr>
          <p:cNvSpPr/>
          <p:nvPr/>
        </p:nvSpPr>
        <p:spPr>
          <a:xfrm>
            <a:off x="10576724" y="512180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2213B3C-8918-46D2-92D6-C385DDB49734}"/>
              </a:ext>
            </a:extLst>
          </p:cNvPr>
          <p:cNvSpPr/>
          <p:nvPr/>
        </p:nvSpPr>
        <p:spPr>
          <a:xfrm>
            <a:off x="1910873" y="156134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14E61E8-FCB5-4630-9B88-31440948A665}"/>
              </a:ext>
            </a:extLst>
          </p:cNvPr>
          <p:cNvSpPr/>
          <p:nvPr/>
        </p:nvSpPr>
        <p:spPr>
          <a:xfrm>
            <a:off x="2601503" y="129562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9238C92-7D75-4D7F-91B1-D4A8CC6287CE}"/>
              </a:ext>
            </a:extLst>
          </p:cNvPr>
          <p:cNvSpPr/>
          <p:nvPr/>
        </p:nvSpPr>
        <p:spPr>
          <a:xfrm>
            <a:off x="3154660" y="15918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23716F0-B60E-4C30-99FE-CDEC44280DF4}"/>
              </a:ext>
            </a:extLst>
          </p:cNvPr>
          <p:cNvSpPr/>
          <p:nvPr/>
        </p:nvSpPr>
        <p:spPr>
          <a:xfrm>
            <a:off x="1609444" y="211639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1E7671-C319-4C92-8E74-711036D06682}"/>
              </a:ext>
            </a:extLst>
          </p:cNvPr>
          <p:cNvSpPr/>
          <p:nvPr/>
        </p:nvSpPr>
        <p:spPr>
          <a:xfrm>
            <a:off x="1823612" y="281647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2FE1700-24B7-4236-9DBA-F0D93A41F40C}"/>
              </a:ext>
            </a:extLst>
          </p:cNvPr>
          <p:cNvSpPr/>
          <p:nvPr/>
        </p:nvSpPr>
        <p:spPr>
          <a:xfrm>
            <a:off x="2531403" y="303589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E60AF6D-E061-4A58-9630-F59DF5BF67CD}"/>
              </a:ext>
            </a:extLst>
          </p:cNvPr>
          <p:cNvSpPr/>
          <p:nvPr/>
        </p:nvSpPr>
        <p:spPr>
          <a:xfrm>
            <a:off x="3228413" y="283319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CFBA3F4-535A-4D22-96E7-C89067EDD160}"/>
              </a:ext>
            </a:extLst>
          </p:cNvPr>
          <p:cNvSpPr/>
          <p:nvPr/>
        </p:nvSpPr>
        <p:spPr>
          <a:xfrm>
            <a:off x="3459684" y="21563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FCF1C5D-3971-4987-97D5-D923298BAD15}"/>
              </a:ext>
            </a:extLst>
          </p:cNvPr>
          <p:cNvSpPr/>
          <p:nvPr/>
        </p:nvSpPr>
        <p:spPr>
          <a:xfrm>
            <a:off x="5416479" y="162652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1D7E62D-D03C-4FC1-B1F9-7EB41CA86845}"/>
              </a:ext>
            </a:extLst>
          </p:cNvPr>
          <p:cNvSpPr/>
          <p:nvPr/>
        </p:nvSpPr>
        <p:spPr>
          <a:xfrm>
            <a:off x="5974654" y="130418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F016214-952C-40CF-B467-EFEAB9E3B9C6}"/>
              </a:ext>
            </a:extLst>
          </p:cNvPr>
          <p:cNvSpPr/>
          <p:nvPr/>
        </p:nvSpPr>
        <p:spPr>
          <a:xfrm>
            <a:off x="6659846" y="153248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9941321-0661-4DCE-8E2B-BEAD56CECF2C}"/>
              </a:ext>
            </a:extLst>
          </p:cNvPr>
          <p:cNvSpPr/>
          <p:nvPr/>
        </p:nvSpPr>
        <p:spPr>
          <a:xfrm>
            <a:off x="5171102" y="219008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2B2EC2-7222-4FCC-A8FA-C50EA53EECDF}"/>
              </a:ext>
            </a:extLst>
          </p:cNvPr>
          <p:cNvSpPr/>
          <p:nvPr/>
        </p:nvSpPr>
        <p:spPr>
          <a:xfrm>
            <a:off x="5385270" y="289017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788E331-9BFA-4080-81EE-E6F0BD75AC91}"/>
              </a:ext>
            </a:extLst>
          </p:cNvPr>
          <p:cNvSpPr/>
          <p:nvPr/>
        </p:nvSpPr>
        <p:spPr>
          <a:xfrm>
            <a:off x="6093061" y="310959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DEE84D9-6A12-493F-8EDC-CD9C97206261}"/>
              </a:ext>
            </a:extLst>
          </p:cNvPr>
          <p:cNvSpPr/>
          <p:nvPr/>
        </p:nvSpPr>
        <p:spPr>
          <a:xfrm>
            <a:off x="6790071" y="290689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2B6D3D4-0BC8-4A2C-8BC7-B57C3BB10EDE}"/>
              </a:ext>
            </a:extLst>
          </p:cNvPr>
          <p:cNvSpPr/>
          <p:nvPr/>
        </p:nvSpPr>
        <p:spPr>
          <a:xfrm>
            <a:off x="7021342" y="223002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EB447BC-3B4C-4911-9E84-F091E817AD32}"/>
              </a:ext>
            </a:extLst>
          </p:cNvPr>
          <p:cNvSpPr/>
          <p:nvPr/>
        </p:nvSpPr>
        <p:spPr>
          <a:xfrm>
            <a:off x="9027913" y="163174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7AB7F348-6572-4770-BA96-5FE33A6EFFAC}"/>
              </a:ext>
            </a:extLst>
          </p:cNvPr>
          <p:cNvSpPr/>
          <p:nvPr/>
        </p:nvSpPr>
        <p:spPr>
          <a:xfrm>
            <a:off x="9718543" y="136602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509E16FE-3B6D-4B33-82AE-55A68D1B141E}"/>
              </a:ext>
            </a:extLst>
          </p:cNvPr>
          <p:cNvSpPr/>
          <p:nvPr/>
        </p:nvSpPr>
        <p:spPr>
          <a:xfrm>
            <a:off x="10271700" y="16622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35A2E46-CCB1-405F-BE07-EE72DEC0531C}"/>
              </a:ext>
            </a:extLst>
          </p:cNvPr>
          <p:cNvSpPr/>
          <p:nvPr/>
        </p:nvSpPr>
        <p:spPr>
          <a:xfrm>
            <a:off x="8726484" y="218679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F886B79-3B56-4009-9135-B7DACC1FBD3D}"/>
              </a:ext>
            </a:extLst>
          </p:cNvPr>
          <p:cNvSpPr/>
          <p:nvPr/>
        </p:nvSpPr>
        <p:spPr>
          <a:xfrm>
            <a:off x="8940652" y="288687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3B48551-77E3-41C1-B8CC-A8C3F28451EB}"/>
              </a:ext>
            </a:extLst>
          </p:cNvPr>
          <p:cNvSpPr/>
          <p:nvPr/>
        </p:nvSpPr>
        <p:spPr>
          <a:xfrm>
            <a:off x="9648443" y="310629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08FACE3-71C7-441A-A92A-F2B1BD8D55B0}"/>
              </a:ext>
            </a:extLst>
          </p:cNvPr>
          <p:cNvSpPr/>
          <p:nvPr/>
        </p:nvSpPr>
        <p:spPr>
          <a:xfrm>
            <a:off x="10345453" y="290359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5F11D1AF-2B82-4DB3-8795-7C1F65740551}"/>
              </a:ext>
            </a:extLst>
          </p:cNvPr>
          <p:cNvSpPr/>
          <p:nvPr/>
        </p:nvSpPr>
        <p:spPr>
          <a:xfrm>
            <a:off x="10576724" y="22267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39386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2060265" y="1698810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B972E-9F5D-44A8-A533-4C15DD99B9BE}"/>
              </a:ext>
            </a:extLst>
          </p:cNvPr>
          <p:cNvGrpSpPr/>
          <p:nvPr/>
        </p:nvGrpSpPr>
        <p:grpSpPr>
          <a:xfrm>
            <a:off x="1847844" y="1175418"/>
            <a:ext cx="1816792" cy="852989"/>
            <a:chOff x="2457444" y="1123727"/>
            <a:chExt cx="1816792" cy="852989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E9B5DF9-ADD8-4792-A585-A774E0C506AC}"/>
              </a:ext>
            </a:extLst>
          </p:cNvPr>
          <p:cNvGrpSpPr/>
          <p:nvPr/>
        </p:nvGrpSpPr>
        <p:grpSpPr>
          <a:xfrm>
            <a:off x="5618598" y="1747155"/>
            <a:ext cx="1345172" cy="1345168"/>
            <a:chOff x="2096035" y="4028388"/>
            <a:chExt cx="867541" cy="867541"/>
          </a:xfrm>
        </p:grpSpPr>
        <p:sp>
          <p:nvSpPr>
            <p:cNvPr id="212" name="Oval 103">
              <a:extLst>
                <a:ext uri="{FF2B5EF4-FFF2-40B4-BE49-F238E27FC236}">
                  <a16:creationId xmlns:a16="http://schemas.microsoft.com/office/drawing/2014/main" id="{F5C72FF1-A05D-4C95-9404-07A3355E4D33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Oval 103">
              <a:extLst>
                <a:ext uri="{FF2B5EF4-FFF2-40B4-BE49-F238E27FC236}">
                  <a16:creationId xmlns:a16="http://schemas.microsoft.com/office/drawing/2014/main" id="{C89B64C5-5522-4434-8BA1-A19A34E74EF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Text Placeholder 12">
              <a:extLst>
                <a:ext uri="{FF2B5EF4-FFF2-40B4-BE49-F238E27FC236}">
                  <a16:creationId xmlns:a16="http://schemas.microsoft.com/office/drawing/2014/main" id="{0CEB679B-75A4-4BDA-9F0E-3C24151B131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84AAAB7-BBC1-454D-A576-2164673C2DFF}"/>
              </a:ext>
            </a:extLst>
          </p:cNvPr>
          <p:cNvGrpSpPr/>
          <p:nvPr/>
        </p:nvGrpSpPr>
        <p:grpSpPr>
          <a:xfrm rot="13606040">
            <a:off x="1316979" y="2477109"/>
            <a:ext cx="1816792" cy="852989"/>
            <a:chOff x="2457444" y="1123727"/>
            <a:chExt cx="1816792" cy="852989"/>
          </a:xfrm>
        </p:grpSpPr>
        <p:sp>
          <p:nvSpPr>
            <p:cNvPr id="216" name="Teardrop 3">
              <a:extLst>
                <a:ext uri="{FF2B5EF4-FFF2-40B4-BE49-F238E27FC236}">
                  <a16:creationId xmlns:a16="http://schemas.microsoft.com/office/drawing/2014/main" id="{4EEEF12D-54E1-4D66-8547-65389E0C035C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ardrop 3">
              <a:extLst>
                <a:ext uri="{FF2B5EF4-FFF2-40B4-BE49-F238E27FC236}">
                  <a16:creationId xmlns:a16="http://schemas.microsoft.com/office/drawing/2014/main" id="{FE9B4FDB-16B9-405B-B45D-8518B7749881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ardrop 3">
              <a:extLst>
                <a:ext uri="{FF2B5EF4-FFF2-40B4-BE49-F238E27FC236}">
                  <a16:creationId xmlns:a16="http://schemas.microsoft.com/office/drawing/2014/main" id="{B5FF9C70-0FFC-4D9D-9340-05A6D402125E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FBE91-B811-45CA-85C3-ECC74BF9ECC9}"/>
              </a:ext>
            </a:extLst>
          </p:cNvPr>
          <p:cNvGrpSpPr/>
          <p:nvPr/>
        </p:nvGrpSpPr>
        <p:grpSpPr>
          <a:xfrm>
            <a:off x="6015919" y="2087042"/>
            <a:ext cx="1511856" cy="1511369"/>
            <a:chOff x="6015919" y="2087042"/>
            <a:chExt cx="1511856" cy="1511369"/>
          </a:xfrm>
        </p:grpSpPr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D500534-800E-4185-86E0-F894881A9D51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20" name="Teardrop 3">
                <a:extLst>
                  <a:ext uri="{FF2B5EF4-FFF2-40B4-BE49-F238E27FC236}">
                    <a16:creationId xmlns:a16="http://schemas.microsoft.com/office/drawing/2014/main" id="{C3245A4E-7208-4CF6-B6E9-0C3070A6C393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ardrop 3">
                <a:extLst>
                  <a:ext uri="{FF2B5EF4-FFF2-40B4-BE49-F238E27FC236}">
                    <a16:creationId xmlns:a16="http://schemas.microsoft.com/office/drawing/2014/main" id="{2FD3E8DD-886F-4E7E-982C-0F94EB1C7E1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Teardrop 3">
              <a:extLst>
                <a:ext uri="{FF2B5EF4-FFF2-40B4-BE49-F238E27FC236}">
                  <a16:creationId xmlns:a16="http://schemas.microsoft.com/office/drawing/2014/main" id="{A69FB8EF-10DA-4510-8213-E69B581E4277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47901F1-0B33-4A9D-8390-560CA672BAC3}"/>
              </a:ext>
            </a:extLst>
          </p:cNvPr>
          <p:cNvGrpSpPr/>
          <p:nvPr/>
        </p:nvGrpSpPr>
        <p:grpSpPr>
          <a:xfrm>
            <a:off x="9176863" y="1770992"/>
            <a:ext cx="1345172" cy="1345168"/>
            <a:chOff x="2096035" y="4028388"/>
            <a:chExt cx="867541" cy="867541"/>
          </a:xfrm>
        </p:grpSpPr>
        <p:sp>
          <p:nvSpPr>
            <p:cNvPr id="227" name="Oval 103">
              <a:extLst>
                <a:ext uri="{FF2B5EF4-FFF2-40B4-BE49-F238E27FC236}">
                  <a16:creationId xmlns:a16="http://schemas.microsoft.com/office/drawing/2014/main" id="{83F561C4-3875-4F06-A52F-B40769C7D769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Oval 103">
              <a:extLst>
                <a:ext uri="{FF2B5EF4-FFF2-40B4-BE49-F238E27FC236}">
                  <a16:creationId xmlns:a16="http://schemas.microsoft.com/office/drawing/2014/main" id="{1947FBEC-D2E6-4A75-BF99-16EA0AF733F0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Text Placeholder 12">
              <a:extLst>
                <a:ext uri="{FF2B5EF4-FFF2-40B4-BE49-F238E27FC236}">
                  <a16:creationId xmlns:a16="http://schemas.microsoft.com/office/drawing/2014/main" id="{2A1E1A20-6AF1-4DF8-9E7F-A7FDD8DD791D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06B6E2-43B5-4DE0-AAFC-F9750719D6C4}"/>
              </a:ext>
            </a:extLst>
          </p:cNvPr>
          <p:cNvGrpSpPr/>
          <p:nvPr/>
        </p:nvGrpSpPr>
        <p:grpSpPr>
          <a:xfrm rot="8202177">
            <a:off x="2905992" y="2328678"/>
            <a:ext cx="1216858" cy="826752"/>
            <a:chOff x="8964442" y="1247600"/>
            <a:chExt cx="1216858" cy="826752"/>
          </a:xfrm>
        </p:grpSpPr>
        <p:sp>
          <p:nvSpPr>
            <p:cNvPr id="231" name="Teardrop 3">
              <a:extLst>
                <a:ext uri="{FF2B5EF4-FFF2-40B4-BE49-F238E27FC236}">
                  <a16:creationId xmlns:a16="http://schemas.microsoft.com/office/drawing/2014/main" id="{947C2E83-1F78-4117-ADE9-BB66E39005B0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ardrop 3">
              <a:extLst>
                <a:ext uri="{FF2B5EF4-FFF2-40B4-BE49-F238E27FC236}">
                  <a16:creationId xmlns:a16="http://schemas.microsoft.com/office/drawing/2014/main" id="{A22A483E-5F14-4446-BFA2-2059EC77F7E6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312E7E-3333-4FB9-B3F0-08C58B7E6844}"/>
              </a:ext>
            </a:extLst>
          </p:cNvPr>
          <p:cNvGrpSpPr/>
          <p:nvPr/>
        </p:nvGrpSpPr>
        <p:grpSpPr>
          <a:xfrm rot="16031987">
            <a:off x="5836249" y="663272"/>
            <a:ext cx="868816" cy="1865695"/>
            <a:chOff x="10217224" y="1536579"/>
            <a:chExt cx="868816" cy="1865695"/>
          </a:xfrm>
        </p:grpSpPr>
        <p:sp>
          <p:nvSpPr>
            <p:cNvPr id="232" name="Teardrop 3">
              <a:extLst>
                <a:ext uri="{FF2B5EF4-FFF2-40B4-BE49-F238E27FC236}">
                  <a16:creationId xmlns:a16="http://schemas.microsoft.com/office/drawing/2014/main" id="{DA12E190-82C0-457D-A17A-514B69808D75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557EBC3-428B-4A70-B6C9-37F2CC12C967}"/>
                </a:ext>
              </a:extLst>
            </p:cNvPr>
            <p:cNvGrpSpPr/>
            <p:nvPr/>
          </p:nvGrpSpPr>
          <p:grpSpPr>
            <a:xfrm>
              <a:off x="10234388" y="2110879"/>
              <a:ext cx="851652" cy="1291395"/>
              <a:chOff x="3727390" y="1987006"/>
              <a:chExt cx="851652" cy="1291395"/>
            </a:xfrm>
          </p:grpSpPr>
          <p:sp>
            <p:nvSpPr>
              <p:cNvPr id="235" name="Teardrop 3">
                <a:extLst>
                  <a:ext uri="{FF2B5EF4-FFF2-40B4-BE49-F238E27FC236}">
                    <a16:creationId xmlns:a16="http://schemas.microsoft.com/office/drawing/2014/main" id="{60928118-2080-4150-9AC2-E341FC2DA65B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Teardrop 3">
                <a:extLst>
                  <a:ext uri="{FF2B5EF4-FFF2-40B4-BE49-F238E27FC236}">
                    <a16:creationId xmlns:a16="http://schemas.microsoft.com/office/drawing/2014/main" id="{DB8C8D93-6071-4BC4-8E98-D429627EB12A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1C87181-8271-44F3-A93A-C031653C3AC1}"/>
              </a:ext>
            </a:extLst>
          </p:cNvPr>
          <p:cNvGrpSpPr/>
          <p:nvPr/>
        </p:nvGrpSpPr>
        <p:grpSpPr>
          <a:xfrm rot="13198695">
            <a:off x="9827237" y="1643532"/>
            <a:ext cx="1454333" cy="1540223"/>
            <a:chOff x="2145865" y="1958152"/>
            <a:chExt cx="1454333" cy="1540223"/>
          </a:xfrm>
        </p:grpSpPr>
        <p:sp>
          <p:nvSpPr>
            <p:cNvPr id="238" name="Teardrop 3">
              <a:extLst>
                <a:ext uri="{FF2B5EF4-FFF2-40B4-BE49-F238E27FC236}">
                  <a16:creationId xmlns:a16="http://schemas.microsoft.com/office/drawing/2014/main" id="{63AB5F20-DD1D-4272-8FFE-BCCB32D489DE}"/>
                </a:ext>
              </a:extLst>
            </p:cNvPr>
            <p:cNvSpPr/>
            <p:nvPr/>
          </p:nvSpPr>
          <p:spPr>
            <a:xfrm rot="408481">
              <a:off x="2395260" y="2573850"/>
              <a:ext cx="541469" cy="56376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Teardrop 3">
              <a:extLst>
                <a:ext uri="{FF2B5EF4-FFF2-40B4-BE49-F238E27FC236}">
                  <a16:creationId xmlns:a16="http://schemas.microsoft.com/office/drawing/2014/main" id="{22038E60-3AD3-457C-9861-DBA4C25744B0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Teardrop 3">
              <a:extLst>
                <a:ext uri="{FF2B5EF4-FFF2-40B4-BE49-F238E27FC236}">
                  <a16:creationId xmlns:a16="http://schemas.microsoft.com/office/drawing/2014/main" id="{5450B4B0-F802-4B65-B274-E66B5C17F0FB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07E1AE3-8A0A-4A56-89D2-31B439568ABD}"/>
              </a:ext>
            </a:extLst>
          </p:cNvPr>
          <p:cNvGrpSpPr/>
          <p:nvPr/>
        </p:nvGrpSpPr>
        <p:grpSpPr>
          <a:xfrm>
            <a:off x="2060265" y="4654122"/>
            <a:ext cx="1345172" cy="1345168"/>
            <a:chOff x="2096035" y="4028388"/>
            <a:chExt cx="867541" cy="867541"/>
          </a:xfrm>
        </p:grpSpPr>
        <p:sp>
          <p:nvSpPr>
            <p:cNvPr id="242" name="Oval 103">
              <a:extLst>
                <a:ext uri="{FF2B5EF4-FFF2-40B4-BE49-F238E27FC236}">
                  <a16:creationId xmlns:a16="http://schemas.microsoft.com/office/drawing/2014/main" id="{8875D718-868E-4C76-BAEC-5E650C06DDB0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11A3DB69-E57E-4CCE-9AD5-9B54414461DE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Text Placeholder 12">
              <a:extLst>
                <a:ext uri="{FF2B5EF4-FFF2-40B4-BE49-F238E27FC236}">
                  <a16:creationId xmlns:a16="http://schemas.microsoft.com/office/drawing/2014/main" id="{4F9DCE3E-C868-4B2F-B5D3-A1ACA05B870C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87328E8-AC22-4DE5-9600-2ACC3E7A0B9C}"/>
              </a:ext>
            </a:extLst>
          </p:cNvPr>
          <p:cNvGrpSpPr/>
          <p:nvPr/>
        </p:nvGrpSpPr>
        <p:grpSpPr>
          <a:xfrm>
            <a:off x="1847844" y="4130730"/>
            <a:ext cx="1816792" cy="852989"/>
            <a:chOff x="2457444" y="1123727"/>
            <a:chExt cx="1816792" cy="852989"/>
          </a:xfrm>
        </p:grpSpPr>
        <p:sp>
          <p:nvSpPr>
            <p:cNvPr id="246" name="Teardrop 3">
              <a:extLst>
                <a:ext uri="{FF2B5EF4-FFF2-40B4-BE49-F238E27FC236}">
                  <a16:creationId xmlns:a16="http://schemas.microsoft.com/office/drawing/2014/main" id="{95F2396D-A391-45DD-AFF4-E1F7BBCA2117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eardrop 3">
              <a:extLst>
                <a:ext uri="{FF2B5EF4-FFF2-40B4-BE49-F238E27FC236}">
                  <a16:creationId xmlns:a16="http://schemas.microsoft.com/office/drawing/2014/main" id="{F4551EC8-FA96-490C-B6C5-6729FB3C43B9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ardrop 3">
              <a:extLst>
                <a:ext uri="{FF2B5EF4-FFF2-40B4-BE49-F238E27FC236}">
                  <a16:creationId xmlns:a16="http://schemas.microsoft.com/office/drawing/2014/main" id="{D98E4CC4-AF8D-49CA-A849-A47E9913F7EC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6104D6E-71D4-47EB-9828-E6C0026C7F94}"/>
              </a:ext>
            </a:extLst>
          </p:cNvPr>
          <p:cNvGrpSpPr/>
          <p:nvPr/>
        </p:nvGrpSpPr>
        <p:grpSpPr>
          <a:xfrm>
            <a:off x="5618598" y="4702467"/>
            <a:ext cx="1345172" cy="1345168"/>
            <a:chOff x="2096035" y="4028388"/>
            <a:chExt cx="867541" cy="867541"/>
          </a:xfrm>
        </p:grpSpPr>
        <p:sp>
          <p:nvSpPr>
            <p:cNvPr id="257" name="Oval 103">
              <a:extLst>
                <a:ext uri="{FF2B5EF4-FFF2-40B4-BE49-F238E27FC236}">
                  <a16:creationId xmlns:a16="http://schemas.microsoft.com/office/drawing/2014/main" id="{38FD06E4-BD52-45D0-B4D8-83EC7F8C5F9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Oval 103">
              <a:extLst>
                <a:ext uri="{FF2B5EF4-FFF2-40B4-BE49-F238E27FC236}">
                  <a16:creationId xmlns:a16="http://schemas.microsoft.com/office/drawing/2014/main" id="{AE9EDAA2-414A-49C7-85E2-F5D7476F4CDA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Text Placeholder 12">
              <a:extLst>
                <a:ext uri="{FF2B5EF4-FFF2-40B4-BE49-F238E27FC236}">
                  <a16:creationId xmlns:a16="http://schemas.microsoft.com/office/drawing/2014/main" id="{BCDB699B-CA5A-4E44-BDE2-720D48958B4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96CC55E-6E3B-42A5-B14B-A1C45093FE76}"/>
              </a:ext>
            </a:extLst>
          </p:cNvPr>
          <p:cNvGrpSpPr/>
          <p:nvPr/>
        </p:nvGrpSpPr>
        <p:grpSpPr>
          <a:xfrm rot="13637427">
            <a:off x="1263544" y="5475257"/>
            <a:ext cx="1816792" cy="852989"/>
            <a:chOff x="2457444" y="1123727"/>
            <a:chExt cx="1816792" cy="852989"/>
          </a:xfrm>
        </p:grpSpPr>
        <p:sp>
          <p:nvSpPr>
            <p:cNvPr id="261" name="Teardrop 3">
              <a:extLst>
                <a:ext uri="{FF2B5EF4-FFF2-40B4-BE49-F238E27FC236}">
                  <a16:creationId xmlns:a16="http://schemas.microsoft.com/office/drawing/2014/main" id="{59222C13-1126-42B8-98FD-B8B5B43C4898}"/>
                </a:ext>
              </a:extLst>
            </p:cNvPr>
            <p:cNvSpPr/>
            <p:nvPr/>
          </p:nvSpPr>
          <p:spPr>
            <a:xfrm rot="18876898">
              <a:off x="3110292" y="112372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ardrop 3">
              <a:extLst>
                <a:ext uri="{FF2B5EF4-FFF2-40B4-BE49-F238E27FC236}">
                  <a16:creationId xmlns:a16="http://schemas.microsoft.com/office/drawing/2014/main" id="{C3A983E7-8B12-452B-AE32-716E510486FF}"/>
                </a:ext>
              </a:extLst>
            </p:cNvPr>
            <p:cNvSpPr/>
            <p:nvPr/>
          </p:nvSpPr>
          <p:spPr>
            <a:xfrm rot="939196">
              <a:off x="3710226" y="141270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ardrop 3">
              <a:extLst>
                <a:ext uri="{FF2B5EF4-FFF2-40B4-BE49-F238E27FC236}">
                  <a16:creationId xmlns:a16="http://schemas.microsoft.com/office/drawing/2014/main" id="{8B152F5F-2033-4763-BBF2-220783F8C67B}"/>
                </a:ext>
              </a:extLst>
            </p:cNvPr>
            <p:cNvSpPr/>
            <p:nvPr/>
          </p:nvSpPr>
          <p:spPr>
            <a:xfrm rot="15665164">
              <a:off x="2457444" y="138646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43C634A-C115-4ACF-BB32-994F23EAC880}"/>
              </a:ext>
            </a:extLst>
          </p:cNvPr>
          <p:cNvGrpSpPr/>
          <p:nvPr/>
        </p:nvGrpSpPr>
        <p:grpSpPr>
          <a:xfrm>
            <a:off x="6015919" y="5042354"/>
            <a:ext cx="1511856" cy="1511369"/>
            <a:chOff x="6015919" y="2087042"/>
            <a:chExt cx="1511856" cy="1511369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5CFB2A4-F45C-4728-9825-E80EE9D4D4F9}"/>
                </a:ext>
              </a:extLst>
            </p:cNvPr>
            <p:cNvGrpSpPr/>
            <p:nvPr/>
          </p:nvGrpSpPr>
          <p:grpSpPr>
            <a:xfrm>
              <a:off x="6676123" y="2087042"/>
              <a:ext cx="851652" cy="1291395"/>
              <a:chOff x="3727390" y="1987006"/>
              <a:chExt cx="851652" cy="1291395"/>
            </a:xfrm>
          </p:grpSpPr>
          <p:sp>
            <p:nvSpPr>
              <p:cNvPr id="270" name="Teardrop 3">
                <a:extLst>
                  <a:ext uri="{FF2B5EF4-FFF2-40B4-BE49-F238E27FC236}">
                    <a16:creationId xmlns:a16="http://schemas.microsoft.com/office/drawing/2014/main" id="{7D3EBD85-E762-48D1-B527-20113C61B936}"/>
                  </a:ext>
                </a:extLst>
              </p:cNvPr>
              <p:cNvSpPr/>
              <p:nvPr/>
            </p:nvSpPr>
            <p:spPr>
              <a:xfrm rot="2199668">
                <a:off x="3956455" y="1987006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Teardrop 3">
                <a:extLst>
                  <a:ext uri="{FF2B5EF4-FFF2-40B4-BE49-F238E27FC236}">
                    <a16:creationId xmlns:a16="http://schemas.microsoft.com/office/drawing/2014/main" id="{5C191705-A490-4499-ACBF-1D14981C47D1}"/>
                  </a:ext>
                </a:extLst>
              </p:cNvPr>
              <p:cNvSpPr/>
              <p:nvPr/>
            </p:nvSpPr>
            <p:spPr>
              <a:xfrm rot="4538650">
                <a:off x="3698075" y="2685129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Teardrop 3">
              <a:extLst>
                <a:ext uri="{FF2B5EF4-FFF2-40B4-BE49-F238E27FC236}">
                  <a16:creationId xmlns:a16="http://schemas.microsoft.com/office/drawing/2014/main" id="{3388654A-AA6D-4ADB-B9D5-BCD381B1BC79}"/>
                </a:ext>
              </a:extLst>
            </p:cNvPr>
            <p:cNvSpPr/>
            <p:nvPr/>
          </p:nvSpPr>
          <p:spPr>
            <a:xfrm rot="7943088">
              <a:off x="5989247" y="3038727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AA59565-8E1A-4935-92BF-666BA29E9B02}"/>
              </a:ext>
            </a:extLst>
          </p:cNvPr>
          <p:cNvGrpSpPr/>
          <p:nvPr/>
        </p:nvGrpSpPr>
        <p:grpSpPr>
          <a:xfrm>
            <a:off x="9176863" y="4726304"/>
            <a:ext cx="1345172" cy="1345168"/>
            <a:chOff x="2096035" y="4028388"/>
            <a:chExt cx="867541" cy="867541"/>
          </a:xfrm>
        </p:grpSpPr>
        <p:sp>
          <p:nvSpPr>
            <p:cNvPr id="273" name="Oval 103">
              <a:extLst>
                <a:ext uri="{FF2B5EF4-FFF2-40B4-BE49-F238E27FC236}">
                  <a16:creationId xmlns:a16="http://schemas.microsoft.com/office/drawing/2014/main" id="{CC2AD965-49B4-49D9-85C2-1647BFEDC4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Oval 103">
              <a:extLst>
                <a:ext uri="{FF2B5EF4-FFF2-40B4-BE49-F238E27FC236}">
                  <a16:creationId xmlns:a16="http://schemas.microsoft.com/office/drawing/2014/main" id="{58074B65-2DD9-4BBE-9815-B9EDED3860BC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Text Placeholder 12">
              <a:extLst>
                <a:ext uri="{FF2B5EF4-FFF2-40B4-BE49-F238E27FC236}">
                  <a16:creationId xmlns:a16="http://schemas.microsoft.com/office/drawing/2014/main" id="{A9FEE13D-FD31-41B3-B6F7-7DE5C028A6E0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6356E3E-A2D6-4A2B-98DD-4001660AD7C0}"/>
              </a:ext>
            </a:extLst>
          </p:cNvPr>
          <p:cNvGrpSpPr/>
          <p:nvPr/>
        </p:nvGrpSpPr>
        <p:grpSpPr>
          <a:xfrm rot="8184860">
            <a:off x="2906863" y="5281706"/>
            <a:ext cx="1216858" cy="826752"/>
            <a:chOff x="8964442" y="1247600"/>
            <a:chExt cx="1216858" cy="826752"/>
          </a:xfrm>
        </p:grpSpPr>
        <p:sp>
          <p:nvSpPr>
            <p:cNvPr id="277" name="Teardrop 3">
              <a:extLst>
                <a:ext uri="{FF2B5EF4-FFF2-40B4-BE49-F238E27FC236}">
                  <a16:creationId xmlns:a16="http://schemas.microsoft.com/office/drawing/2014/main" id="{11B189A4-F2D7-4C18-B79B-435B8FF4C376}"/>
                </a:ext>
              </a:extLst>
            </p:cNvPr>
            <p:cNvSpPr/>
            <p:nvPr/>
          </p:nvSpPr>
          <p:spPr>
            <a:xfrm rot="18876898">
              <a:off x="9617290" y="1247600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Teardrop 3">
              <a:extLst>
                <a:ext uri="{FF2B5EF4-FFF2-40B4-BE49-F238E27FC236}">
                  <a16:creationId xmlns:a16="http://schemas.microsoft.com/office/drawing/2014/main" id="{1E4CB186-D369-41CC-B32C-493174ABBF5F}"/>
                </a:ext>
              </a:extLst>
            </p:cNvPr>
            <p:cNvSpPr/>
            <p:nvPr/>
          </p:nvSpPr>
          <p:spPr>
            <a:xfrm rot="15665164">
              <a:off x="8964442" y="151034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33DA7AF-CF27-4804-984A-78C0F9533A17}"/>
              </a:ext>
            </a:extLst>
          </p:cNvPr>
          <p:cNvGrpSpPr/>
          <p:nvPr/>
        </p:nvGrpSpPr>
        <p:grpSpPr>
          <a:xfrm rot="10567048">
            <a:off x="5096503" y="4456517"/>
            <a:ext cx="763739" cy="1826538"/>
            <a:chOff x="10199708" y="1536579"/>
            <a:chExt cx="763739" cy="1826538"/>
          </a:xfrm>
        </p:grpSpPr>
        <p:sp>
          <p:nvSpPr>
            <p:cNvPr id="280" name="Teardrop 3">
              <a:extLst>
                <a:ext uri="{FF2B5EF4-FFF2-40B4-BE49-F238E27FC236}">
                  <a16:creationId xmlns:a16="http://schemas.microsoft.com/office/drawing/2014/main" id="{CC709E91-9535-4D08-BF18-C813974CBAC8}"/>
                </a:ext>
              </a:extLst>
            </p:cNvPr>
            <p:cNvSpPr/>
            <p:nvPr/>
          </p:nvSpPr>
          <p:spPr>
            <a:xfrm rot="939196">
              <a:off x="10217224" y="15365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2F7140F5-7345-4C7D-B6EF-80AB7DECA18D}"/>
                </a:ext>
              </a:extLst>
            </p:cNvPr>
            <p:cNvGrpSpPr/>
            <p:nvPr/>
          </p:nvGrpSpPr>
          <p:grpSpPr>
            <a:xfrm>
              <a:off x="10199708" y="2161908"/>
              <a:ext cx="763739" cy="1201209"/>
              <a:chOff x="3692710" y="2038035"/>
              <a:chExt cx="763739" cy="1201209"/>
            </a:xfrm>
          </p:grpSpPr>
          <p:sp>
            <p:nvSpPr>
              <p:cNvPr id="282" name="Teardrop 3">
                <a:extLst>
                  <a:ext uri="{FF2B5EF4-FFF2-40B4-BE49-F238E27FC236}">
                    <a16:creationId xmlns:a16="http://schemas.microsoft.com/office/drawing/2014/main" id="{F5417A0F-CC62-4AF1-BE99-6B11E5B9AE8D}"/>
                  </a:ext>
                </a:extLst>
              </p:cNvPr>
              <p:cNvSpPr/>
              <p:nvPr/>
            </p:nvSpPr>
            <p:spPr>
              <a:xfrm rot="2199668">
                <a:off x="3888092" y="2038035"/>
                <a:ext cx="568357" cy="527942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eardrop 3">
                <a:extLst>
                  <a:ext uri="{FF2B5EF4-FFF2-40B4-BE49-F238E27FC236}">
                    <a16:creationId xmlns:a16="http://schemas.microsoft.com/office/drawing/2014/main" id="{05C9604C-7A7C-4EF5-B1BB-FD6C491CE5C1}"/>
                  </a:ext>
                </a:extLst>
              </p:cNvPr>
              <p:cNvSpPr/>
              <p:nvPr/>
            </p:nvSpPr>
            <p:spPr>
              <a:xfrm rot="4538650">
                <a:off x="3663395" y="2645972"/>
                <a:ext cx="622587" cy="563957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41EC4400-DA88-4DE6-8B8B-5B25A6209417}"/>
              </a:ext>
            </a:extLst>
          </p:cNvPr>
          <p:cNvGrpSpPr/>
          <p:nvPr/>
        </p:nvGrpSpPr>
        <p:grpSpPr>
          <a:xfrm>
            <a:off x="8652863" y="5037337"/>
            <a:ext cx="1454333" cy="1540223"/>
            <a:chOff x="2145865" y="1958152"/>
            <a:chExt cx="1454333" cy="1540223"/>
          </a:xfrm>
        </p:grpSpPr>
        <p:sp>
          <p:nvSpPr>
            <p:cNvPr id="285" name="Teardrop 3">
              <a:extLst>
                <a:ext uri="{FF2B5EF4-FFF2-40B4-BE49-F238E27FC236}">
                  <a16:creationId xmlns:a16="http://schemas.microsoft.com/office/drawing/2014/main" id="{FE0C3824-A04B-499B-AC1F-52D39540A1C6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Teardrop 3">
              <a:extLst>
                <a:ext uri="{FF2B5EF4-FFF2-40B4-BE49-F238E27FC236}">
                  <a16:creationId xmlns:a16="http://schemas.microsoft.com/office/drawing/2014/main" id="{BDAE0D8F-4B35-4885-B23D-2B2E142362A8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ardrop 3">
              <a:extLst>
                <a:ext uri="{FF2B5EF4-FFF2-40B4-BE49-F238E27FC236}">
                  <a16:creationId xmlns:a16="http://schemas.microsoft.com/office/drawing/2014/main" id="{96F3CADE-8DA8-4E80-934F-5D0697062178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2525DAD-BC35-49EE-BC16-6B5320F078F8}"/>
              </a:ext>
            </a:extLst>
          </p:cNvPr>
          <p:cNvGrpSpPr/>
          <p:nvPr/>
        </p:nvGrpSpPr>
        <p:grpSpPr>
          <a:xfrm rot="16200000">
            <a:off x="4463283" y="1989250"/>
            <a:ext cx="180680" cy="626932"/>
            <a:chOff x="1904214" y="3516196"/>
            <a:chExt cx="180680" cy="626932"/>
          </a:xfrm>
        </p:grpSpPr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2A54BFC7-7549-48FE-98EC-FB38B318ADBD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5D2CA25F-AD97-4639-B8F0-DCCB0969C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5F61D96-A5CD-4756-B3D1-D13BFAD6C486}"/>
              </a:ext>
            </a:extLst>
          </p:cNvPr>
          <p:cNvGrpSpPr/>
          <p:nvPr/>
        </p:nvGrpSpPr>
        <p:grpSpPr>
          <a:xfrm rot="16200000">
            <a:off x="4472455" y="4982039"/>
            <a:ext cx="180680" cy="626932"/>
            <a:chOff x="1904214" y="3516196"/>
            <a:chExt cx="180680" cy="626932"/>
          </a:xfrm>
        </p:grpSpPr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28EB5C8D-9858-4785-8571-73D8A5DF8C8B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2CF34192-4AA1-4547-AECB-64D7F7921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198F031-B8A0-464C-B7C5-22015DBEEBA3}"/>
              </a:ext>
            </a:extLst>
          </p:cNvPr>
          <p:cNvGrpSpPr/>
          <p:nvPr/>
        </p:nvGrpSpPr>
        <p:grpSpPr>
          <a:xfrm rot="16200000">
            <a:off x="8056217" y="2033513"/>
            <a:ext cx="180680" cy="626932"/>
            <a:chOff x="1904214" y="3516196"/>
            <a:chExt cx="180680" cy="626932"/>
          </a:xfrm>
        </p:grpSpPr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CC6341C3-AEA9-4BD0-97A3-922959680F8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87563464-846B-4968-B7F0-F83383E14E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9F10254-1D2F-4EF9-BC15-6E7FAC128F55}"/>
              </a:ext>
            </a:extLst>
          </p:cNvPr>
          <p:cNvGrpSpPr/>
          <p:nvPr/>
        </p:nvGrpSpPr>
        <p:grpSpPr>
          <a:xfrm rot="16200000">
            <a:off x="8090203" y="5005876"/>
            <a:ext cx="180680" cy="626932"/>
            <a:chOff x="1904214" y="3516196"/>
            <a:chExt cx="180680" cy="626932"/>
          </a:xfrm>
        </p:grpSpPr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F5163CA1-84AE-4EFF-9541-6E490B6459C1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CC48B209-F58C-44F4-BA9D-B1E2160988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B0CFB1A-CEAD-4F73-A721-1AE46B28C2FD}"/>
              </a:ext>
            </a:extLst>
          </p:cNvPr>
          <p:cNvGrpSpPr/>
          <p:nvPr/>
        </p:nvGrpSpPr>
        <p:grpSpPr>
          <a:xfrm rot="8318038">
            <a:off x="5040831" y="2112305"/>
            <a:ext cx="851652" cy="1291395"/>
            <a:chOff x="3727390" y="1987006"/>
            <a:chExt cx="851652" cy="1291395"/>
          </a:xfrm>
        </p:grpSpPr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2FEA8C33-50E7-464A-9869-9B596BD62111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ardrop 3">
              <a:extLst>
                <a:ext uri="{FF2B5EF4-FFF2-40B4-BE49-F238E27FC236}">
                  <a16:creationId xmlns:a16="http://schemas.microsoft.com/office/drawing/2014/main" id="{B0160F83-572B-4B34-B8E8-09563C48895E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91B9D0C-CF77-46D8-BC2F-D385077DB3F2}"/>
              </a:ext>
            </a:extLst>
          </p:cNvPr>
          <p:cNvGrpSpPr/>
          <p:nvPr/>
        </p:nvGrpSpPr>
        <p:grpSpPr>
          <a:xfrm>
            <a:off x="8713434" y="2131109"/>
            <a:ext cx="1454333" cy="1540223"/>
            <a:chOff x="2145865" y="1958152"/>
            <a:chExt cx="1454333" cy="1540223"/>
          </a:xfrm>
        </p:grpSpPr>
        <p:sp>
          <p:nvSpPr>
            <p:cNvPr id="115" name="Teardrop 3">
              <a:extLst>
                <a:ext uri="{FF2B5EF4-FFF2-40B4-BE49-F238E27FC236}">
                  <a16:creationId xmlns:a16="http://schemas.microsoft.com/office/drawing/2014/main" id="{78561C34-0B36-41FB-B32F-3D28619A666C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ardrop 3">
              <a:extLst>
                <a:ext uri="{FF2B5EF4-FFF2-40B4-BE49-F238E27FC236}">
                  <a16:creationId xmlns:a16="http://schemas.microsoft.com/office/drawing/2014/main" id="{152090EC-F73F-40EE-A6AC-E63FBF5B031F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ardrop 3">
              <a:extLst>
                <a:ext uri="{FF2B5EF4-FFF2-40B4-BE49-F238E27FC236}">
                  <a16:creationId xmlns:a16="http://schemas.microsoft.com/office/drawing/2014/main" id="{490BFFAE-7CE7-4943-A88F-E3F4D62A2D95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B0A0B44-CD58-46D6-8280-ECCEAC4CF43C}"/>
              </a:ext>
            </a:extLst>
          </p:cNvPr>
          <p:cNvGrpSpPr/>
          <p:nvPr/>
        </p:nvGrpSpPr>
        <p:grpSpPr>
          <a:xfrm rot="5094307">
            <a:off x="9150165" y="1039095"/>
            <a:ext cx="744857" cy="1239414"/>
            <a:chOff x="5094598" y="2058188"/>
            <a:chExt cx="744857" cy="1239414"/>
          </a:xfrm>
        </p:grpSpPr>
        <p:sp>
          <p:nvSpPr>
            <p:cNvPr id="119" name="Teardrop 3">
              <a:extLst>
                <a:ext uri="{FF2B5EF4-FFF2-40B4-BE49-F238E27FC236}">
                  <a16:creationId xmlns:a16="http://schemas.microsoft.com/office/drawing/2014/main" id="{48BC631B-7528-4A1E-A3A5-24E6B3704CA6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ardrop 3">
              <a:extLst>
                <a:ext uri="{FF2B5EF4-FFF2-40B4-BE49-F238E27FC236}">
                  <a16:creationId xmlns:a16="http://schemas.microsoft.com/office/drawing/2014/main" id="{E7FE96DF-06A5-458F-BA80-88FAFDD88C52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F1618AD-8308-487F-86A3-27672AFFF640}"/>
              </a:ext>
            </a:extLst>
          </p:cNvPr>
          <p:cNvGrpSpPr/>
          <p:nvPr/>
        </p:nvGrpSpPr>
        <p:grpSpPr>
          <a:xfrm rot="16200000">
            <a:off x="6150683" y="3892533"/>
            <a:ext cx="851652" cy="1291395"/>
            <a:chOff x="3727390" y="1987006"/>
            <a:chExt cx="851652" cy="1291395"/>
          </a:xfrm>
        </p:grpSpPr>
        <p:sp>
          <p:nvSpPr>
            <p:cNvPr id="122" name="Teardrop 3">
              <a:extLst>
                <a:ext uri="{FF2B5EF4-FFF2-40B4-BE49-F238E27FC236}">
                  <a16:creationId xmlns:a16="http://schemas.microsoft.com/office/drawing/2014/main" id="{7BF19192-A3F0-46DF-B787-3D6139922A8B}"/>
                </a:ext>
              </a:extLst>
            </p:cNvPr>
            <p:cNvSpPr/>
            <p:nvPr/>
          </p:nvSpPr>
          <p:spPr>
            <a:xfrm rot="2199668">
              <a:off x="3956455" y="1987006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ardrop 3">
              <a:extLst>
                <a:ext uri="{FF2B5EF4-FFF2-40B4-BE49-F238E27FC236}">
                  <a16:creationId xmlns:a16="http://schemas.microsoft.com/office/drawing/2014/main" id="{A3578C97-4475-4DFC-8C5B-F697B4990C5A}"/>
                </a:ext>
              </a:extLst>
            </p:cNvPr>
            <p:cNvSpPr/>
            <p:nvPr/>
          </p:nvSpPr>
          <p:spPr>
            <a:xfrm rot="4538650">
              <a:off x="3698075" y="2685129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FB1F602-F1DB-4A10-B751-C56A41B25A60}"/>
              </a:ext>
            </a:extLst>
          </p:cNvPr>
          <p:cNvGrpSpPr/>
          <p:nvPr/>
        </p:nvGrpSpPr>
        <p:grpSpPr>
          <a:xfrm rot="8319884">
            <a:off x="9163100" y="3963097"/>
            <a:ext cx="1454333" cy="1540223"/>
            <a:chOff x="2145865" y="1958152"/>
            <a:chExt cx="1454333" cy="1540223"/>
          </a:xfrm>
        </p:grpSpPr>
        <p:sp>
          <p:nvSpPr>
            <p:cNvPr id="133" name="Teardrop 3">
              <a:extLst>
                <a:ext uri="{FF2B5EF4-FFF2-40B4-BE49-F238E27FC236}">
                  <a16:creationId xmlns:a16="http://schemas.microsoft.com/office/drawing/2014/main" id="{60F75674-762E-41F5-BF0D-DF54397A10B1}"/>
                </a:ext>
              </a:extLst>
            </p:cNvPr>
            <p:cNvSpPr/>
            <p:nvPr/>
          </p:nvSpPr>
          <p:spPr>
            <a:xfrm rot="408481">
              <a:off x="2326712" y="2633556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ardrop 3">
              <a:extLst>
                <a:ext uri="{FF2B5EF4-FFF2-40B4-BE49-F238E27FC236}">
                  <a16:creationId xmlns:a16="http://schemas.microsoft.com/office/drawing/2014/main" id="{A3AD13E0-DDFD-4405-9D17-0BDB513A04E5}"/>
                </a:ext>
              </a:extLst>
            </p:cNvPr>
            <p:cNvSpPr/>
            <p:nvPr/>
          </p:nvSpPr>
          <p:spPr>
            <a:xfrm rot="13744825">
              <a:off x="2145865" y="195815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ardrop 3">
              <a:extLst>
                <a:ext uri="{FF2B5EF4-FFF2-40B4-BE49-F238E27FC236}">
                  <a16:creationId xmlns:a16="http://schemas.microsoft.com/office/drawing/2014/main" id="{24A0AC1F-CA0E-42DA-B943-5F7E8BF65666}"/>
                </a:ext>
              </a:extLst>
            </p:cNvPr>
            <p:cNvSpPr/>
            <p:nvPr/>
          </p:nvSpPr>
          <p:spPr>
            <a:xfrm rot="7943088">
              <a:off x="3040514" y="2938691"/>
              <a:ext cx="586356" cy="533012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561826B-6BB8-4104-A90C-50F80C5A8583}"/>
              </a:ext>
            </a:extLst>
          </p:cNvPr>
          <p:cNvGrpSpPr/>
          <p:nvPr/>
        </p:nvGrpSpPr>
        <p:grpSpPr>
          <a:xfrm rot="13069857">
            <a:off x="10280734" y="5140528"/>
            <a:ext cx="744857" cy="1239414"/>
            <a:chOff x="5094598" y="2058188"/>
            <a:chExt cx="744857" cy="1239414"/>
          </a:xfrm>
        </p:grpSpPr>
        <p:sp>
          <p:nvSpPr>
            <p:cNvPr id="137" name="Teardrop 3">
              <a:extLst>
                <a:ext uri="{FF2B5EF4-FFF2-40B4-BE49-F238E27FC236}">
                  <a16:creationId xmlns:a16="http://schemas.microsoft.com/office/drawing/2014/main" id="{566ED1A8-7334-4C8E-B9DD-B9CE6F147F70}"/>
                </a:ext>
              </a:extLst>
            </p:cNvPr>
            <p:cNvSpPr/>
            <p:nvPr/>
          </p:nvSpPr>
          <p:spPr>
            <a:xfrm rot="408481">
              <a:off x="5275445" y="2733592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Teardrop 3">
              <a:extLst>
                <a:ext uri="{FF2B5EF4-FFF2-40B4-BE49-F238E27FC236}">
                  <a16:creationId xmlns:a16="http://schemas.microsoft.com/office/drawing/2014/main" id="{F09A223E-B4BC-47A4-B886-1EADC50DE2CD}"/>
                </a:ext>
              </a:extLst>
            </p:cNvPr>
            <p:cNvSpPr/>
            <p:nvPr/>
          </p:nvSpPr>
          <p:spPr>
            <a:xfrm rot="13744825">
              <a:off x="5094598" y="2058188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4" name="Rectangle 353">
            <a:extLst>
              <a:ext uri="{FF2B5EF4-FFF2-40B4-BE49-F238E27FC236}">
                <a16:creationId xmlns:a16="http://schemas.microsoft.com/office/drawing/2014/main" id="{05D38BE0-AE98-48A6-911B-FEEF71084CBD}"/>
              </a:ext>
            </a:extLst>
          </p:cNvPr>
          <p:cNvSpPr/>
          <p:nvPr/>
        </p:nvSpPr>
        <p:spPr>
          <a:xfrm>
            <a:off x="1910873" y="156134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6E2F0C10-9BBA-4601-AA0B-3BF721282ADF}"/>
              </a:ext>
            </a:extLst>
          </p:cNvPr>
          <p:cNvSpPr/>
          <p:nvPr/>
        </p:nvSpPr>
        <p:spPr>
          <a:xfrm>
            <a:off x="2601503" y="129562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9AFDB989-130F-48E3-B4D9-DC4CD725EC83}"/>
              </a:ext>
            </a:extLst>
          </p:cNvPr>
          <p:cNvSpPr/>
          <p:nvPr/>
        </p:nvSpPr>
        <p:spPr>
          <a:xfrm>
            <a:off x="3154660" y="15918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317C5F14-97B2-45C3-8315-615F06D81027}"/>
              </a:ext>
            </a:extLst>
          </p:cNvPr>
          <p:cNvSpPr/>
          <p:nvPr/>
        </p:nvSpPr>
        <p:spPr>
          <a:xfrm>
            <a:off x="1609444" y="211639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02A1B677-6864-4EF6-B289-F354E87432E0}"/>
              </a:ext>
            </a:extLst>
          </p:cNvPr>
          <p:cNvSpPr/>
          <p:nvPr/>
        </p:nvSpPr>
        <p:spPr>
          <a:xfrm>
            <a:off x="1823612" y="281647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78861795-2FBB-4331-A4FE-0A6A7FA83B2D}"/>
              </a:ext>
            </a:extLst>
          </p:cNvPr>
          <p:cNvSpPr/>
          <p:nvPr/>
        </p:nvSpPr>
        <p:spPr>
          <a:xfrm>
            <a:off x="2531403" y="303589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F5F7AE34-49BA-4933-8BAB-9DDE0B87ACBA}"/>
              </a:ext>
            </a:extLst>
          </p:cNvPr>
          <p:cNvSpPr/>
          <p:nvPr/>
        </p:nvSpPr>
        <p:spPr>
          <a:xfrm>
            <a:off x="3228413" y="283319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62C2032C-D88B-41BC-84A7-536C9BBCC46C}"/>
              </a:ext>
            </a:extLst>
          </p:cNvPr>
          <p:cNvSpPr/>
          <p:nvPr/>
        </p:nvSpPr>
        <p:spPr>
          <a:xfrm>
            <a:off x="3459684" y="21563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DD4D1E62-34DF-4255-AAE6-606E7F5BC4DE}"/>
              </a:ext>
            </a:extLst>
          </p:cNvPr>
          <p:cNvSpPr/>
          <p:nvPr/>
        </p:nvSpPr>
        <p:spPr>
          <a:xfrm>
            <a:off x="5416479" y="162652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A7975E22-F748-4DBA-9CF3-FA6A6A379AB3}"/>
              </a:ext>
            </a:extLst>
          </p:cNvPr>
          <p:cNvSpPr/>
          <p:nvPr/>
        </p:nvSpPr>
        <p:spPr>
          <a:xfrm>
            <a:off x="5974654" y="130418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0A9E44B5-658D-4DB3-A11E-94F4B65DA227}"/>
              </a:ext>
            </a:extLst>
          </p:cNvPr>
          <p:cNvSpPr/>
          <p:nvPr/>
        </p:nvSpPr>
        <p:spPr>
          <a:xfrm>
            <a:off x="6659846" y="153248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9D085D3B-1538-445D-B846-3B8410218795}"/>
              </a:ext>
            </a:extLst>
          </p:cNvPr>
          <p:cNvSpPr/>
          <p:nvPr/>
        </p:nvSpPr>
        <p:spPr>
          <a:xfrm>
            <a:off x="5171102" y="219008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A2C8C233-4A07-49E4-B9B7-ED28BEA95924}"/>
              </a:ext>
            </a:extLst>
          </p:cNvPr>
          <p:cNvSpPr/>
          <p:nvPr/>
        </p:nvSpPr>
        <p:spPr>
          <a:xfrm>
            <a:off x="5385270" y="289017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6238C40B-8296-4C4B-8FF0-8FBCDB433038}"/>
              </a:ext>
            </a:extLst>
          </p:cNvPr>
          <p:cNvSpPr/>
          <p:nvPr/>
        </p:nvSpPr>
        <p:spPr>
          <a:xfrm>
            <a:off x="6093061" y="310959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EA0DAF1A-9E9A-4C4F-8FD7-5165391A0D4B}"/>
              </a:ext>
            </a:extLst>
          </p:cNvPr>
          <p:cNvSpPr/>
          <p:nvPr/>
        </p:nvSpPr>
        <p:spPr>
          <a:xfrm>
            <a:off x="6790071" y="290689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B3A9904B-3BC6-427A-92B4-3A88FC8150A9}"/>
              </a:ext>
            </a:extLst>
          </p:cNvPr>
          <p:cNvSpPr/>
          <p:nvPr/>
        </p:nvSpPr>
        <p:spPr>
          <a:xfrm>
            <a:off x="7021342" y="223002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CCF404D2-285C-4B33-B7F6-1FE2DA50982E}"/>
              </a:ext>
            </a:extLst>
          </p:cNvPr>
          <p:cNvSpPr/>
          <p:nvPr/>
        </p:nvSpPr>
        <p:spPr>
          <a:xfrm>
            <a:off x="9027913" y="163174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7BE5E689-0F3D-40C8-A665-B4725C3E5FE4}"/>
              </a:ext>
            </a:extLst>
          </p:cNvPr>
          <p:cNvSpPr/>
          <p:nvPr/>
        </p:nvSpPr>
        <p:spPr>
          <a:xfrm>
            <a:off x="9718543" y="136602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0CE9BD2B-36A1-441B-B5F6-644D58C0BC56}"/>
              </a:ext>
            </a:extLst>
          </p:cNvPr>
          <p:cNvSpPr/>
          <p:nvPr/>
        </p:nvSpPr>
        <p:spPr>
          <a:xfrm>
            <a:off x="10271700" y="16622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84EA26AA-61C8-469F-AD57-55F5DA6133CE}"/>
              </a:ext>
            </a:extLst>
          </p:cNvPr>
          <p:cNvSpPr/>
          <p:nvPr/>
        </p:nvSpPr>
        <p:spPr>
          <a:xfrm>
            <a:off x="8726484" y="218679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EDA0AEAE-E63A-498A-B9D4-E963CD253A71}"/>
              </a:ext>
            </a:extLst>
          </p:cNvPr>
          <p:cNvSpPr/>
          <p:nvPr/>
        </p:nvSpPr>
        <p:spPr>
          <a:xfrm>
            <a:off x="8940652" y="288687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C2AB3860-E910-4DF9-9DDD-01924809E5E5}"/>
              </a:ext>
            </a:extLst>
          </p:cNvPr>
          <p:cNvSpPr/>
          <p:nvPr/>
        </p:nvSpPr>
        <p:spPr>
          <a:xfrm>
            <a:off x="9648443" y="310629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96AA6E67-95EC-452C-88C2-C833D2A39957}"/>
              </a:ext>
            </a:extLst>
          </p:cNvPr>
          <p:cNvSpPr/>
          <p:nvPr/>
        </p:nvSpPr>
        <p:spPr>
          <a:xfrm>
            <a:off x="10345453" y="290359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83343DCD-C6D3-4EDD-83A0-E6881BB1BFBC}"/>
              </a:ext>
            </a:extLst>
          </p:cNvPr>
          <p:cNvSpPr/>
          <p:nvPr/>
        </p:nvSpPr>
        <p:spPr>
          <a:xfrm>
            <a:off x="10576724" y="22267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3313F1A7-DC16-4BB0-A33E-6F87BF9A23EE}"/>
              </a:ext>
            </a:extLst>
          </p:cNvPr>
          <p:cNvSpPr/>
          <p:nvPr/>
        </p:nvSpPr>
        <p:spPr>
          <a:xfrm>
            <a:off x="1890662" y="455002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88FCEEE3-2406-498C-8508-E0CEE2D1E1A5}"/>
              </a:ext>
            </a:extLst>
          </p:cNvPr>
          <p:cNvSpPr/>
          <p:nvPr/>
        </p:nvSpPr>
        <p:spPr>
          <a:xfrm>
            <a:off x="2581292" y="42842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5EAE210D-ABEE-420E-B9D8-C4D599060299}"/>
              </a:ext>
            </a:extLst>
          </p:cNvPr>
          <p:cNvSpPr/>
          <p:nvPr/>
        </p:nvSpPr>
        <p:spPr>
          <a:xfrm>
            <a:off x="3134449" y="458050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65C1FAAE-50A1-4781-9DAA-F7AF6B34DFED}"/>
              </a:ext>
            </a:extLst>
          </p:cNvPr>
          <p:cNvSpPr/>
          <p:nvPr/>
        </p:nvSpPr>
        <p:spPr>
          <a:xfrm>
            <a:off x="1589233" y="510506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D43065B3-90C3-4A3C-BE91-DC5EA92AF592}"/>
              </a:ext>
            </a:extLst>
          </p:cNvPr>
          <p:cNvSpPr/>
          <p:nvPr/>
        </p:nvSpPr>
        <p:spPr>
          <a:xfrm>
            <a:off x="1803401" y="580515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31CEB9AF-937D-4D8B-B496-E2A36AC04DD7}"/>
              </a:ext>
            </a:extLst>
          </p:cNvPr>
          <p:cNvSpPr/>
          <p:nvPr/>
        </p:nvSpPr>
        <p:spPr>
          <a:xfrm>
            <a:off x="2511192" y="60245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00E0C9A5-25B1-4F64-B165-2E854184604A}"/>
              </a:ext>
            </a:extLst>
          </p:cNvPr>
          <p:cNvSpPr/>
          <p:nvPr/>
        </p:nvSpPr>
        <p:spPr>
          <a:xfrm>
            <a:off x="3208202" y="582187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8221784C-5F31-4A78-8A1D-C432211DC3CC}"/>
              </a:ext>
            </a:extLst>
          </p:cNvPr>
          <p:cNvSpPr/>
          <p:nvPr/>
        </p:nvSpPr>
        <p:spPr>
          <a:xfrm>
            <a:off x="3439473" y="51450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E60487D-620C-4DAB-9E84-4D929B032601}"/>
              </a:ext>
            </a:extLst>
          </p:cNvPr>
          <p:cNvSpPr/>
          <p:nvPr/>
        </p:nvSpPr>
        <p:spPr>
          <a:xfrm>
            <a:off x="5396268" y="461519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B88DD7D1-2110-4923-8B68-64F045B38AB0}"/>
              </a:ext>
            </a:extLst>
          </p:cNvPr>
          <p:cNvSpPr/>
          <p:nvPr/>
        </p:nvSpPr>
        <p:spPr>
          <a:xfrm>
            <a:off x="5954443" y="429286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9C7E81A2-EB4E-43CA-A03C-F9B9B1041083}"/>
              </a:ext>
            </a:extLst>
          </p:cNvPr>
          <p:cNvSpPr/>
          <p:nvPr/>
        </p:nvSpPr>
        <p:spPr>
          <a:xfrm>
            <a:off x="6639635" y="452115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AF0B6A6B-DDE0-48B0-84CD-909D0EA38672}"/>
              </a:ext>
            </a:extLst>
          </p:cNvPr>
          <p:cNvSpPr/>
          <p:nvPr/>
        </p:nvSpPr>
        <p:spPr>
          <a:xfrm>
            <a:off x="5150891" y="517876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754F1153-CDD0-4054-8061-2F4F5E3F5425}"/>
              </a:ext>
            </a:extLst>
          </p:cNvPr>
          <p:cNvSpPr/>
          <p:nvPr/>
        </p:nvSpPr>
        <p:spPr>
          <a:xfrm>
            <a:off x="5365059" y="587885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A65AEB2F-0D95-4246-BA6D-A94963C4D890}"/>
              </a:ext>
            </a:extLst>
          </p:cNvPr>
          <p:cNvSpPr/>
          <p:nvPr/>
        </p:nvSpPr>
        <p:spPr>
          <a:xfrm>
            <a:off x="6072850" y="60982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855DE07F-FA70-4B3A-8B3F-8FCE14A3E5AC}"/>
              </a:ext>
            </a:extLst>
          </p:cNvPr>
          <p:cNvSpPr/>
          <p:nvPr/>
        </p:nvSpPr>
        <p:spPr>
          <a:xfrm>
            <a:off x="6769860" y="589556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8C7A5FDE-9E1C-46E1-AB8C-E5EC33737A56}"/>
              </a:ext>
            </a:extLst>
          </p:cNvPr>
          <p:cNvSpPr/>
          <p:nvPr/>
        </p:nvSpPr>
        <p:spPr>
          <a:xfrm>
            <a:off x="7001131" y="521870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2CB4D066-BF02-4F28-84AD-DBA227B7EE0D}"/>
              </a:ext>
            </a:extLst>
          </p:cNvPr>
          <p:cNvSpPr/>
          <p:nvPr/>
        </p:nvSpPr>
        <p:spPr>
          <a:xfrm>
            <a:off x="9025887" y="454496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A03512B6-45AC-4905-A820-B515C8398075}"/>
              </a:ext>
            </a:extLst>
          </p:cNvPr>
          <p:cNvSpPr/>
          <p:nvPr/>
        </p:nvSpPr>
        <p:spPr>
          <a:xfrm>
            <a:off x="9698332" y="43546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644F0855-12F1-45DE-8955-F22204586F7A}"/>
              </a:ext>
            </a:extLst>
          </p:cNvPr>
          <p:cNvSpPr/>
          <p:nvPr/>
        </p:nvSpPr>
        <p:spPr>
          <a:xfrm>
            <a:off x="10311184" y="461897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9C48584A-03CB-476A-9965-13A78833E6FB}"/>
              </a:ext>
            </a:extLst>
          </p:cNvPr>
          <p:cNvSpPr/>
          <p:nvPr/>
        </p:nvSpPr>
        <p:spPr>
          <a:xfrm>
            <a:off x="8706273" y="517546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9DBEE1C6-1AF0-47FE-8201-7A081853D7F3}"/>
              </a:ext>
            </a:extLst>
          </p:cNvPr>
          <p:cNvSpPr/>
          <p:nvPr/>
        </p:nvSpPr>
        <p:spPr>
          <a:xfrm>
            <a:off x="8920441" y="587555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B2B84431-EFCD-44F2-9C05-383D6ABF8D51}"/>
              </a:ext>
            </a:extLst>
          </p:cNvPr>
          <p:cNvSpPr/>
          <p:nvPr/>
        </p:nvSpPr>
        <p:spPr>
          <a:xfrm>
            <a:off x="9628232" y="609496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3581D181-2B62-4A5A-A205-12CBFF190910}"/>
              </a:ext>
            </a:extLst>
          </p:cNvPr>
          <p:cNvSpPr/>
          <p:nvPr/>
        </p:nvSpPr>
        <p:spPr>
          <a:xfrm>
            <a:off x="10325242" y="589227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2974D34E-7340-4DB9-BB55-3322FB46FB53}"/>
              </a:ext>
            </a:extLst>
          </p:cNvPr>
          <p:cNvSpPr/>
          <p:nvPr/>
        </p:nvSpPr>
        <p:spPr>
          <a:xfrm>
            <a:off x="10556513" y="52154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89997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620926"/>
            <a:ext cx="12192000" cy="288032"/>
          </a:xfrm>
        </p:spPr>
        <p:txBody>
          <a:bodyPr/>
          <a:lstStyle/>
          <a:p>
            <a:r>
              <a:rPr lang="en-US" altLang="ko-K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altLang="ko-K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927904"/>
            <a:ext cx="12192000" cy="576063"/>
          </a:xfrm>
        </p:spPr>
        <p:txBody>
          <a:bodyPr/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0331" y="2878058"/>
            <a:ext cx="6188241" cy="128754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  <a:p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PHỦ BÀN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754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0003" y="1054664"/>
            <a:ext cx="4497947" cy="724247"/>
          </a:xfrm>
        </p:spPr>
        <p:txBody>
          <a:bodyPr/>
          <a:lstStyle/>
          <a:p>
            <a:r>
              <a:rPr lang="vi-VN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endParaRPr lang="en-US" b="1" dirty="0">
              <a:solidFill>
                <a:srgbClr val="00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24">
            <a:extLst>
              <a:ext uri="{FF2B5EF4-FFF2-40B4-BE49-F238E27FC236}">
                <a16:creationId xmlns:a16="http://schemas.microsoft.com/office/drawing/2014/main" id="{31AC5AE4-04F3-40BB-AD6E-DE9A57DF4CE8}"/>
              </a:ext>
            </a:extLst>
          </p:cNvPr>
          <p:cNvSpPr/>
          <p:nvPr/>
        </p:nvSpPr>
        <p:spPr>
          <a:xfrm rot="8049727">
            <a:off x="8903595" y="1891888"/>
            <a:ext cx="603581" cy="603581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8E6C51EC-E12D-43A2-81B9-4DE91431FF42}"/>
              </a:ext>
            </a:extLst>
          </p:cNvPr>
          <p:cNvGrpSpPr/>
          <p:nvPr/>
        </p:nvGrpSpPr>
        <p:grpSpPr>
          <a:xfrm>
            <a:off x="8300014" y="3120311"/>
            <a:ext cx="1810742" cy="1810742"/>
            <a:chOff x="5634118" y="2834934"/>
            <a:chExt cx="1512168" cy="1512168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BB4A639B-0C85-4AA7-93D7-52741F3BBAF7}"/>
                </a:ext>
              </a:extLst>
            </p:cNvPr>
            <p:cNvSpPr/>
            <p:nvPr/>
          </p:nvSpPr>
          <p:spPr>
            <a:xfrm>
              <a:off x="5724128" y="2924944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">
              <a:extLst>
                <a:ext uri="{FF2B5EF4-FFF2-40B4-BE49-F238E27FC236}">
                  <a16:creationId xmlns:a16="http://schemas.microsoft.com/office/drawing/2014/main" id="{9FEC28A9-A20F-40C7-840C-2167F97B8B5A}"/>
                </a:ext>
              </a:extLst>
            </p:cNvPr>
            <p:cNvSpPr/>
            <p:nvPr/>
          </p:nvSpPr>
          <p:spPr>
            <a:xfrm>
              <a:off x="5634118" y="2834934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27">
            <a:extLst>
              <a:ext uri="{FF2B5EF4-FFF2-40B4-BE49-F238E27FC236}">
                <a16:creationId xmlns:a16="http://schemas.microsoft.com/office/drawing/2014/main" id="{6D7FBA7B-F2DE-4ACB-8E59-6D16590679A1}"/>
              </a:ext>
            </a:extLst>
          </p:cNvPr>
          <p:cNvSpPr/>
          <p:nvPr/>
        </p:nvSpPr>
        <p:spPr>
          <a:xfrm rot="18930439">
            <a:off x="8903595" y="5574944"/>
            <a:ext cx="603581" cy="603581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0">
            <a:extLst>
              <a:ext uri="{FF2B5EF4-FFF2-40B4-BE49-F238E27FC236}">
                <a16:creationId xmlns:a16="http://schemas.microsoft.com/office/drawing/2014/main" id="{3301B687-062D-4413-B878-7F60290F78C1}"/>
              </a:ext>
            </a:extLst>
          </p:cNvPr>
          <p:cNvSpPr/>
          <p:nvPr/>
        </p:nvSpPr>
        <p:spPr>
          <a:xfrm rot="13370677">
            <a:off x="10744016" y="3723892"/>
            <a:ext cx="603581" cy="603581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74439311-0CD6-45B1-819B-D324E3F3287E}"/>
              </a:ext>
            </a:extLst>
          </p:cNvPr>
          <p:cNvSpPr/>
          <p:nvPr/>
        </p:nvSpPr>
        <p:spPr>
          <a:xfrm rot="2853091">
            <a:off x="7041911" y="3723892"/>
            <a:ext cx="603581" cy="603581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39">
            <a:extLst>
              <a:ext uri="{FF2B5EF4-FFF2-40B4-BE49-F238E27FC236}">
                <a16:creationId xmlns:a16="http://schemas.microsoft.com/office/drawing/2014/main" id="{EA92C96E-3211-43DC-9CD7-90C319A6E93B}"/>
              </a:ext>
            </a:extLst>
          </p:cNvPr>
          <p:cNvCxnSpPr>
            <a:endCxn id="23" idx="2"/>
          </p:cNvCxnSpPr>
          <p:nvPr/>
        </p:nvCxnSpPr>
        <p:spPr>
          <a:xfrm>
            <a:off x="7645492" y="4025682"/>
            <a:ext cx="65452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5">
            <a:extLst>
              <a:ext uri="{FF2B5EF4-FFF2-40B4-BE49-F238E27FC236}">
                <a16:creationId xmlns:a16="http://schemas.microsoft.com/office/drawing/2014/main" id="{8B677E43-D241-4A4C-87F2-17934BB93656}"/>
              </a:ext>
            </a:extLst>
          </p:cNvPr>
          <p:cNvCxnSpPr>
            <a:endCxn id="23" idx="4"/>
          </p:cNvCxnSpPr>
          <p:nvPr/>
        </p:nvCxnSpPr>
        <p:spPr>
          <a:xfrm flipV="1">
            <a:off x="9205385" y="4931053"/>
            <a:ext cx="0" cy="6438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4">
            <a:extLst>
              <a:ext uri="{FF2B5EF4-FFF2-40B4-BE49-F238E27FC236}">
                <a16:creationId xmlns:a16="http://schemas.microsoft.com/office/drawing/2014/main" id="{535D25AF-4BA9-4975-9D85-FBCCD0850636}"/>
              </a:ext>
            </a:extLst>
          </p:cNvPr>
          <p:cNvCxnSpPr>
            <a:endCxn id="23" idx="6"/>
          </p:cNvCxnSpPr>
          <p:nvPr/>
        </p:nvCxnSpPr>
        <p:spPr>
          <a:xfrm flipH="1">
            <a:off x="10110756" y="4025682"/>
            <a:ext cx="63326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7">
            <a:extLst>
              <a:ext uri="{FF2B5EF4-FFF2-40B4-BE49-F238E27FC236}">
                <a16:creationId xmlns:a16="http://schemas.microsoft.com/office/drawing/2014/main" id="{D84D1499-864A-4A3E-BE66-75E612A0C392}"/>
              </a:ext>
            </a:extLst>
          </p:cNvPr>
          <p:cNvCxnSpPr>
            <a:endCxn id="23" idx="7"/>
          </p:cNvCxnSpPr>
          <p:nvPr/>
        </p:nvCxnSpPr>
        <p:spPr>
          <a:xfrm flipH="1">
            <a:off x="9845579" y="3010657"/>
            <a:ext cx="547577" cy="37483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0">
            <a:extLst>
              <a:ext uri="{FF2B5EF4-FFF2-40B4-BE49-F238E27FC236}">
                <a16:creationId xmlns:a16="http://schemas.microsoft.com/office/drawing/2014/main" id="{43BB4BB3-16AB-4511-89C2-0E2529315329}"/>
              </a:ext>
            </a:extLst>
          </p:cNvPr>
          <p:cNvCxnSpPr>
            <a:endCxn id="23" idx="0"/>
          </p:cNvCxnSpPr>
          <p:nvPr/>
        </p:nvCxnSpPr>
        <p:spPr>
          <a:xfrm>
            <a:off x="9205385" y="2495469"/>
            <a:ext cx="0" cy="62484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EC5968-2E15-4C2A-B414-0BE87800EA8A}"/>
              </a:ext>
            </a:extLst>
          </p:cNvPr>
          <p:cNvSpPr txBox="1"/>
          <p:nvPr/>
        </p:nvSpPr>
        <p:spPr>
          <a:xfrm>
            <a:off x="1971454" y="1992799"/>
            <a:ext cx="453057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ko-K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thức tổ chức hoạt động </a:t>
            </a:r>
            <a:r>
              <a:rPr lang="vi-VN" altLang="ko-KR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tính hợp tác</a:t>
            </a:r>
            <a:r>
              <a:rPr lang="vi-VN" altLang="ko-K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kết hợp giữa hoạt động </a:t>
            </a:r>
            <a:r>
              <a:rPr lang="vi-VN" altLang="ko-KR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và cá nhân.</a:t>
            </a:r>
            <a:endParaRPr lang="ko-KR" altLang="en-US" sz="3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079D5A-999B-441C-80EE-B711166105DE}"/>
              </a:ext>
            </a:extLst>
          </p:cNvPr>
          <p:cNvSpPr txBox="1"/>
          <p:nvPr/>
        </p:nvSpPr>
        <p:spPr>
          <a:xfrm>
            <a:off x="8495921" y="3712041"/>
            <a:ext cx="1397666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ko-KR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ko-KR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3F694C82-BE1C-4B2D-AF0D-893E50BA60B7}"/>
              </a:ext>
            </a:extLst>
          </p:cNvPr>
          <p:cNvSpPr/>
          <p:nvPr/>
        </p:nvSpPr>
        <p:spPr>
          <a:xfrm rot="18805991">
            <a:off x="10365949" y="5163937"/>
            <a:ext cx="262540" cy="2598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id="{2E9F7972-3320-42CD-A59A-B7E07A724CB1}"/>
              </a:ext>
            </a:extLst>
          </p:cNvPr>
          <p:cNvSpPr/>
          <p:nvPr/>
        </p:nvSpPr>
        <p:spPr>
          <a:xfrm>
            <a:off x="7855416" y="5238981"/>
            <a:ext cx="138720" cy="3024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4664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텍스트 개체 틀 166">
            <a:extLst>
              <a:ext uri="{FF2B5EF4-FFF2-40B4-BE49-F238E27FC236}">
                <a16:creationId xmlns:a16="http://schemas.microsoft.com/office/drawing/2014/main" id="{7EBC5DB0-D934-42C8-9FC0-2CD9B8965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7635" y="640842"/>
            <a:ext cx="5686101" cy="724247"/>
          </a:xfrm>
        </p:spPr>
        <p:txBody>
          <a:bodyPr/>
          <a:lstStyle/>
          <a:p>
            <a:r>
              <a:rPr lang="vi-VN" altLang="ko-KR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TIẾN HÀNH</a:t>
            </a:r>
            <a:endParaRPr lang="en-US" altLang="ko-KR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B913B7-F251-4AE1-B488-1CE354327964}"/>
              </a:ext>
            </a:extLst>
          </p:cNvPr>
          <p:cNvGrpSpPr/>
          <p:nvPr/>
        </p:nvGrpSpPr>
        <p:grpSpPr>
          <a:xfrm>
            <a:off x="1198186" y="1734636"/>
            <a:ext cx="6305550" cy="4359436"/>
            <a:chOff x="3452812" y="1857722"/>
            <a:chExt cx="6305550" cy="43594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9CA8C3-3BC2-4D3F-80E9-4B72EA512350}"/>
                </a:ext>
              </a:extLst>
            </p:cNvPr>
            <p:cNvSpPr/>
            <p:nvPr/>
          </p:nvSpPr>
          <p:spPr>
            <a:xfrm>
              <a:off x="4800600" y="2902458"/>
              <a:ext cx="3609975" cy="2057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0BA270-E9A3-4505-8F9B-9A0429B57AF4}"/>
                </a:ext>
              </a:extLst>
            </p:cNvPr>
            <p:cNvSpPr/>
            <p:nvPr/>
          </p:nvSpPr>
          <p:spPr>
            <a:xfrm>
              <a:off x="3452812" y="1857722"/>
              <a:ext cx="6305550" cy="4359436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C33E6A-AFD8-4BA8-BA56-FB92390CD91C}"/>
                </a:ext>
              </a:extLst>
            </p:cNvPr>
            <p:cNvCxnSpPr/>
            <p:nvPr/>
          </p:nvCxnSpPr>
          <p:spPr>
            <a:xfrm>
              <a:off x="3452812" y="1857722"/>
              <a:ext cx="1347788" cy="104473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253785-37EC-40F0-88F7-B09ECFF94D1B}"/>
                </a:ext>
              </a:extLst>
            </p:cNvPr>
            <p:cNvCxnSpPr/>
            <p:nvPr/>
          </p:nvCxnSpPr>
          <p:spPr>
            <a:xfrm flipV="1">
              <a:off x="8410575" y="1857722"/>
              <a:ext cx="1347787" cy="104473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4C6DE3-5395-40A3-8EFC-E14A8C8EF0B7}"/>
                </a:ext>
              </a:extLst>
            </p:cNvPr>
            <p:cNvCxnSpPr/>
            <p:nvPr/>
          </p:nvCxnSpPr>
          <p:spPr>
            <a:xfrm>
              <a:off x="8410575" y="4959858"/>
              <a:ext cx="1347787" cy="12573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A35488-8AF3-4FAF-961E-9FDF06367B0A}"/>
                </a:ext>
              </a:extLst>
            </p:cNvPr>
            <p:cNvCxnSpPr/>
            <p:nvPr/>
          </p:nvCxnSpPr>
          <p:spPr>
            <a:xfrm flipH="1">
              <a:off x="3452812" y="4959858"/>
              <a:ext cx="1347788" cy="12573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F67BE1-36AF-466F-ABA4-468EC3A7BA25}"/>
              </a:ext>
            </a:extLst>
          </p:cNvPr>
          <p:cNvSpPr txBox="1"/>
          <p:nvPr/>
        </p:nvSpPr>
        <p:spPr>
          <a:xfrm>
            <a:off x="2366620" y="1932892"/>
            <a:ext cx="3968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13991-72FF-4A31-B2F5-4312789B575D}"/>
              </a:ext>
            </a:extLst>
          </p:cNvPr>
          <p:cNvSpPr txBox="1"/>
          <p:nvPr/>
        </p:nvSpPr>
        <p:spPr>
          <a:xfrm rot="16200000">
            <a:off x="5024855" y="3532375"/>
            <a:ext cx="3968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3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3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3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3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9C278-2479-4BB8-8D7A-0E478AC709CE}"/>
              </a:ext>
            </a:extLst>
          </p:cNvPr>
          <p:cNvSpPr txBox="1"/>
          <p:nvPr/>
        </p:nvSpPr>
        <p:spPr>
          <a:xfrm>
            <a:off x="2366619" y="5165340"/>
            <a:ext cx="3968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963D2-A049-4EA7-A85F-E1A1CE16B5E9}"/>
              </a:ext>
            </a:extLst>
          </p:cNvPr>
          <p:cNvSpPr txBox="1"/>
          <p:nvPr/>
        </p:nvSpPr>
        <p:spPr>
          <a:xfrm rot="5400000">
            <a:off x="-291617" y="3614272"/>
            <a:ext cx="3968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3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3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3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0A5A632-705E-4273-8802-B21C4E2686D4}"/>
              </a:ext>
            </a:extLst>
          </p:cNvPr>
          <p:cNvSpPr/>
          <p:nvPr/>
        </p:nvSpPr>
        <p:spPr>
          <a:xfrm>
            <a:off x="7912732" y="1214260"/>
            <a:ext cx="4040455" cy="3461436"/>
          </a:xfrm>
          <a:prstGeom prst="roundRect">
            <a:avLst/>
          </a:prstGeom>
          <a:solidFill>
            <a:srgbClr val="FF9966">
              <a:alpha val="3400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18EAA04-A5E4-4FD0-8651-29185DDFBB19}"/>
              </a:ext>
            </a:extLst>
          </p:cNvPr>
          <p:cNvSpPr/>
          <p:nvPr/>
        </p:nvSpPr>
        <p:spPr>
          <a:xfrm>
            <a:off x="7925050" y="4899028"/>
            <a:ext cx="4040455" cy="1132788"/>
          </a:xfrm>
          <a:prstGeom prst="roundRect">
            <a:avLst/>
          </a:prstGeom>
          <a:solidFill>
            <a:srgbClr val="33CCFF">
              <a:alpha val="42000"/>
            </a:srgbClr>
          </a:solidFill>
          <a:ln w="3492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DE4EDE-CAA1-4252-BC15-FE867E1253C2}"/>
              </a:ext>
            </a:extLst>
          </p:cNvPr>
          <p:cNvSpPr txBox="1"/>
          <p:nvPr/>
        </p:nvSpPr>
        <p:spPr>
          <a:xfrm>
            <a:off x="2319117" y="3185726"/>
            <a:ext cx="3968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CHUNG CỦA CẢ NHÓM VỀ 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</p:txBody>
      </p:sp>
    </p:spTree>
    <p:extLst>
      <p:ext uri="{BB962C8B-B14F-4D97-AF65-F5344CB8AC3E}">
        <p14:creationId xmlns:p14="http://schemas.microsoft.com/office/powerpoint/2010/main" val="141440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50" grpId="0" animBg="1"/>
      <p:bldP spid="5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0331" y="2878058"/>
            <a:ext cx="6188241" cy="128754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MẢNH GHÉP</a:t>
            </a:r>
          </a:p>
        </p:txBody>
      </p:sp>
    </p:spTree>
    <p:extLst>
      <p:ext uri="{BB962C8B-B14F-4D97-AF65-F5344CB8AC3E}">
        <p14:creationId xmlns:p14="http://schemas.microsoft.com/office/powerpoint/2010/main" val="26824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>
            <a:extLst>
              <a:ext uri="{FF2B5EF4-FFF2-40B4-BE49-F238E27FC236}">
                <a16:creationId xmlns:a16="http://schemas.microsoft.com/office/drawing/2014/main" id="{D3591BA3-742F-4FFF-9B45-77855F4224B9}"/>
              </a:ext>
            </a:extLst>
          </p:cNvPr>
          <p:cNvSpPr txBox="1">
            <a:spLocks/>
          </p:cNvSpPr>
          <p:nvPr/>
        </p:nvSpPr>
        <p:spPr>
          <a:xfrm>
            <a:off x="1246940" y="621830"/>
            <a:ext cx="2891427" cy="1876273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ko-K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4BDC99-8BC4-43A5-AA6D-9655E955A71A}"/>
              </a:ext>
            </a:extLst>
          </p:cNvPr>
          <p:cNvSpPr/>
          <p:nvPr/>
        </p:nvSpPr>
        <p:spPr>
          <a:xfrm>
            <a:off x="1776152" y="2139885"/>
            <a:ext cx="2036190" cy="357275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CE3B32-1D94-4BCE-BD16-8D83ADBC7DB9}"/>
              </a:ext>
            </a:extLst>
          </p:cNvPr>
          <p:cNvGrpSpPr/>
          <p:nvPr/>
        </p:nvGrpSpPr>
        <p:grpSpPr>
          <a:xfrm>
            <a:off x="4614573" y="3134028"/>
            <a:ext cx="3157223" cy="2962408"/>
            <a:chOff x="4614573" y="3134028"/>
            <a:chExt cx="3157223" cy="2962408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6DBBFF76-093A-43CB-A4D6-1CA191954E3D}"/>
                </a:ext>
              </a:extLst>
            </p:cNvPr>
            <p:cNvSpPr/>
            <p:nvPr/>
          </p:nvSpPr>
          <p:spPr>
            <a:xfrm rot="8071089">
              <a:off x="7054101" y="4358206"/>
              <a:ext cx="566500" cy="86889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41AF1F5-CE28-4BE3-95FF-05D196110550}"/>
                </a:ext>
              </a:extLst>
            </p:cNvPr>
            <p:cNvSpPr/>
            <p:nvPr/>
          </p:nvSpPr>
          <p:spPr>
            <a:xfrm>
              <a:off x="4614573" y="3495425"/>
              <a:ext cx="2036190" cy="26010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90000"/>
              </a:schemeClr>
            </a:solidFill>
            <a:ln w="349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endPara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D9F88D6-145F-4DC9-BD87-E3FB5B47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113" y="3134028"/>
              <a:ext cx="923342" cy="103722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6E5887-5A4E-4489-A29F-CF2756EF6128}"/>
              </a:ext>
            </a:extLst>
          </p:cNvPr>
          <p:cNvGrpSpPr/>
          <p:nvPr/>
        </p:nvGrpSpPr>
        <p:grpSpPr>
          <a:xfrm>
            <a:off x="4614574" y="460048"/>
            <a:ext cx="2983888" cy="2324196"/>
            <a:chOff x="4614574" y="460048"/>
            <a:chExt cx="2983888" cy="232419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44CF8D-5611-4E74-9233-6833798A313E}"/>
                </a:ext>
              </a:extLst>
            </p:cNvPr>
            <p:cNvSpPr/>
            <p:nvPr/>
          </p:nvSpPr>
          <p:spPr>
            <a:xfrm>
              <a:off x="4614574" y="834467"/>
              <a:ext cx="2036190" cy="194977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 w="349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endPara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A4FF5C3-75AC-49D6-B426-4BDF839186FD}"/>
                </a:ext>
              </a:extLst>
            </p:cNvPr>
            <p:cNvSpPr/>
            <p:nvPr/>
          </p:nvSpPr>
          <p:spPr>
            <a:xfrm rot="18900000">
              <a:off x="7228907" y="1564600"/>
              <a:ext cx="369555" cy="852424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7026A2F6-E0BE-4348-B63C-53439794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113" y="460048"/>
              <a:ext cx="904599" cy="1016166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414F1F-DD0B-4D48-94FF-8199197D80C8}"/>
              </a:ext>
            </a:extLst>
          </p:cNvPr>
          <p:cNvSpPr/>
          <p:nvPr/>
        </p:nvSpPr>
        <p:spPr>
          <a:xfrm>
            <a:off x="7937369" y="820521"/>
            <a:ext cx="3723588" cy="196372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001FD5-607C-452B-8A7A-DB40C9A74E10}"/>
              </a:ext>
            </a:extLst>
          </p:cNvPr>
          <p:cNvSpPr/>
          <p:nvPr/>
        </p:nvSpPr>
        <p:spPr>
          <a:xfrm>
            <a:off x="8023939" y="3258464"/>
            <a:ext cx="3631783" cy="28379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3"/>
          <p:cNvSpPr txBox="1">
            <a:spLocks/>
          </p:cNvSpPr>
          <p:nvPr/>
        </p:nvSpPr>
        <p:spPr>
          <a:xfrm>
            <a:off x="237713" y="255682"/>
            <a:ext cx="140459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ko-KR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ko-K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ko-KR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D2A55BE2-E946-4586-9DC8-345E10442832}"/>
              </a:ext>
            </a:extLst>
          </p:cNvPr>
          <p:cNvSpPr/>
          <p:nvPr/>
        </p:nvSpPr>
        <p:spPr>
          <a:xfrm>
            <a:off x="-101652" y="147072"/>
            <a:ext cx="339365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99CCC8-EEF3-41C2-92E5-0E06564C428D}"/>
              </a:ext>
            </a:extLst>
          </p:cNvPr>
          <p:cNvSpPr/>
          <p:nvPr/>
        </p:nvSpPr>
        <p:spPr>
          <a:xfrm>
            <a:off x="8220172" y="6828"/>
            <a:ext cx="3341801" cy="280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26B924D-676B-4987-8118-E0131CD95ADE}"/>
              </a:ext>
            </a:extLst>
          </p:cNvPr>
          <p:cNvSpPr/>
          <p:nvPr/>
        </p:nvSpPr>
        <p:spPr>
          <a:xfrm>
            <a:off x="11183012" y="287316"/>
            <a:ext cx="956821" cy="23953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ko-K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ko-KR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6734D6-A87B-4F2D-A7FF-287B37F69004}"/>
              </a:ext>
            </a:extLst>
          </p:cNvPr>
          <p:cNvSpPr/>
          <p:nvPr/>
        </p:nvSpPr>
        <p:spPr>
          <a:xfrm>
            <a:off x="4077246" y="735292"/>
            <a:ext cx="4661402" cy="559518"/>
          </a:xfrm>
          <a:prstGeom prst="roundRect">
            <a:avLst/>
          </a:prstGeom>
          <a:solidFill>
            <a:srgbClr val="FF99FF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4A666702-9A27-4ABD-BE96-835EE0242206}"/>
              </a:ext>
            </a:extLst>
          </p:cNvPr>
          <p:cNvSpPr/>
          <p:nvPr/>
        </p:nvSpPr>
        <p:spPr>
          <a:xfrm rot="18900000">
            <a:off x="3520163" y="1391013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7313D2-9E07-4FE5-AFD3-2F17EB4AC74F}"/>
              </a:ext>
            </a:extLst>
          </p:cNvPr>
          <p:cNvSpPr/>
          <p:nvPr/>
        </p:nvSpPr>
        <p:spPr>
          <a:xfrm>
            <a:off x="3781007" y="1374928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CA7575-BC39-45CB-A5F4-A0E9A087EB9B}"/>
              </a:ext>
            </a:extLst>
          </p:cNvPr>
          <p:cNvSpPr/>
          <p:nvPr/>
        </p:nvSpPr>
        <p:spPr>
          <a:xfrm>
            <a:off x="2381992" y="2212738"/>
            <a:ext cx="7864943" cy="5595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B2231-919B-4BA0-924E-B72B22643909}"/>
              </a:ext>
            </a:extLst>
          </p:cNvPr>
          <p:cNvGrpSpPr/>
          <p:nvPr/>
        </p:nvGrpSpPr>
        <p:grpSpPr>
          <a:xfrm>
            <a:off x="2012857" y="3186748"/>
            <a:ext cx="8608078" cy="1185838"/>
            <a:chOff x="2012857" y="3186748"/>
            <a:chExt cx="8608078" cy="118583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BC09B55-97E1-4905-A032-5049105AE5FA}"/>
                </a:ext>
              </a:extLst>
            </p:cNvPr>
            <p:cNvSpPr/>
            <p:nvPr/>
          </p:nvSpPr>
          <p:spPr>
            <a:xfrm>
              <a:off x="2012857" y="3186748"/>
              <a:ext cx="3996800" cy="1185838"/>
            </a:xfrm>
            <a:prstGeom prst="roundRect">
              <a:avLst/>
            </a:prstGeom>
            <a:solidFill>
              <a:srgbClr val="FF9900">
                <a:alpha val="85000"/>
              </a:srgb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1, 2, 3, 4</a:t>
              </a:r>
            </a:p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3DCA0F3-BE8C-439E-9FDB-DE67DAC4ECA6}"/>
                </a:ext>
              </a:extLst>
            </p:cNvPr>
            <p:cNvSpPr/>
            <p:nvPr/>
          </p:nvSpPr>
          <p:spPr>
            <a:xfrm>
              <a:off x="6624135" y="3186748"/>
              <a:ext cx="3996800" cy="1185838"/>
            </a:xfrm>
            <a:prstGeom prst="roundRect">
              <a:avLst/>
            </a:prstGeom>
            <a:solidFill>
              <a:srgbClr val="0066FF">
                <a:alpha val="58000"/>
              </a:srgb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5, 6, 7, 8</a:t>
              </a:r>
            </a:p>
            <a:p>
              <a:pPr algn="ctr"/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B1FEA8-DEA7-4803-9FF5-694AE32A54E6}"/>
              </a:ext>
            </a:extLst>
          </p:cNvPr>
          <p:cNvSpPr/>
          <p:nvPr/>
        </p:nvSpPr>
        <p:spPr>
          <a:xfrm>
            <a:off x="1263346" y="4602022"/>
            <a:ext cx="9919666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CA2FDF-065A-43F7-BD00-294D80CD50C7}"/>
              </a:ext>
            </a:extLst>
          </p:cNvPr>
          <p:cNvSpPr/>
          <p:nvPr/>
        </p:nvSpPr>
        <p:spPr>
          <a:xfrm>
            <a:off x="4011257" y="5228374"/>
            <a:ext cx="4058002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5B2589-34A4-4B0B-9385-8BCA20E36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2" y="4548634"/>
            <a:ext cx="933434" cy="1048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2D5D64-20D6-4BB9-86D2-2CF822C9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1" y="5052389"/>
            <a:ext cx="749757" cy="16307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AD620C-B8A2-4892-B218-D73FD8034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46" y="5610717"/>
            <a:ext cx="285896" cy="1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1386750" y="1644224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145414-1BB3-4AE9-8849-CF9823A08DE5}"/>
              </a:ext>
            </a:extLst>
          </p:cNvPr>
          <p:cNvGrpSpPr/>
          <p:nvPr/>
        </p:nvGrpSpPr>
        <p:grpSpPr>
          <a:xfrm>
            <a:off x="6928662" y="1699910"/>
            <a:ext cx="1345172" cy="1345168"/>
            <a:chOff x="2096035" y="4028388"/>
            <a:chExt cx="867541" cy="867541"/>
          </a:xfrm>
        </p:grpSpPr>
        <p:sp>
          <p:nvSpPr>
            <p:cNvPr id="32" name="Oval 103">
              <a:extLst>
                <a:ext uri="{FF2B5EF4-FFF2-40B4-BE49-F238E27FC236}">
                  <a16:creationId xmlns:a16="http://schemas.microsoft.com/office/drawing/2014/main" id="{B7402D00-F2B8-45D6-BCBD-031782518D5F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03">
              <a:extLst>
                <a:ext uri="{FF2B5EF4-FFF2-40B4-BE49-F238E27FC236}">
                  <a16:creationId xmlns:a16="http://schemas.microsoft.com/office/drawing/2014/main" id="{6031E6E4-8584-45B5-B497-EB9BB295D7BF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7FF0417A-E372-4E70-88E2-64F5D3909D5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D763E8-6C6D-4391-A1A4-A1962F3748A0}"/>
              </a:ext>
            </a:extLst>
          </p:cNvPr>
          <p:cNvGrpSpPr/>
          <p:nvPr/>
        </p:nvGrpSpPr>
        <p:grpSpPr>
          <a:xfrm>
            <a:off x="4104470" y="1642851"/>
            <a:ext cx="1345172" cy="1345168"/>
            <a:chOff x="2096035" y="4028388"/>
            <a:chExt cx="867541" cy="867541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417AAEB9-8BBD-46C9-B5F4-9DDB3F959A5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03">
              <a:extLst>
                <a:ext uri="{FF2B5EF4-FFF2-40B4-BE49-F238E27FC236}">
                  <a16:creationId xmlns:a16="http://schemas.microsoft.com/office/drawing/2014/main" id="{D60BA44D-10CB-47F3-9745-21DD51B06CE4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3D232FC9-4886-4408-AA04-B8C7B5EBD427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F8009D-B759-47A4-AE02-4B70C0F7B09E}"/>
              </a:ext>
            </a:extLst>
          </p:cNvPr>
          <p:cNvGrpSpPr/>
          <p:nvPr/>
        </p:nvGrpSpPr>
        <p:grpSpPr>
          <a:xfrm>
            <a:off x="1345881" y="4718938"/>
            <a:ext cx="1345172" cy="1345168"/>
            <a:chOff x="2096035" y="4028388"/>
            <a:chExt cx="867541" cy="867541"/>
          </a:xfrm>
        </p:grpSpPr>
        <p:sp>
          <p:nvSpPr>
            <p:cNvPr id="40" name="Oval 103">
              <a:extLst>
                <a:ext uri="{FF2B5EF4-FFF2-40B4-BE49-F238E27FC236}">
                  <a16:creationId xmlns:a16="http://schemas.microsoft.com/office/drawing/2014/main" id="{B24675EB-77E2-44B1-B3DE-86208D1E665C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03">
              <a:extLst>
                <a:ext uri="{FF2B5EF4-FFF2-40B4-BE49-F238E27FC236}">
                  <a16:creationId xmlns:a16="http://schemas.microsoft.com/office/drawing/2014/main" id="{83800782-38EF-47CC-A954-117FE60128C8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 Placeholder 12">
              <a:extLst>
                <a:ext uri="{FF2B5EF4-FFF2-40B4-BE49-F238E27FC236}">
                  <a16:creationId xmlns:a16="http://schemas.microsoft.com/office/drawing/2014/main" id="{105E416E-19ED-41CE-9DAF-A4D9FB4369F5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11C1D-9624-41BE-9445-11F77D7DA037}"/>
              </a:ext>
            </a:extLst>
          </p:cNvPr>
          <p:cNvGrpSpPr/>
          <p:nvPr/>
        </p:nvGrpSpPr>
        <p:grpSpPr>
          <a:xfrm>
            <a:off x="6928662" y="4671168"/>
            <a:ext cx="1345172" cy="1345168"/>
            <a:chOff x="2096035" y="4028388"/>
            <a:chExt cx="867541" cy="867541"/>
          </a:xfrm>
        </p:grpSpPr>
        <p:sp>
          <p:nvSpPr>
            <p:cNvPr id="44" name="Oval 103">
              <a:extLst>
                <a:ext uri="{FF2B5EF4-FFF2-40B4-BE49-F238E27FC236}">
                  <a16:creationId xmlns:a16="http://schemas.microsoft.com/office/drawing/2014/main" id="{9ED53362-2EAC-4745-84DE-371A36B13D5A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103">
              <a:extLst>
                <a:ext uri="{FF2B5EF4-FFF2-40B4-BE49-F238E27FC236}">
                  <a16:creationId xmlns:a16="http://schemas.microsoft.com/office/drawing/2014/main" id="{5DFC749F-EA5C-4B19-BD53-354BC57E4D94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1596C09E-2A1F-49A2-8CEC-970EF1A84668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1BCEB7-AFE6-4209-806C-A5D2194B7896}"/>
              </a:ext>
            </a:extLst>
          </p:cNvPr>
          <p:cNvGrpSpPr/>
          <p:nvPr/>
        </p:nvGrpSpPr>
        <p:grpSpPr>
          <a:xfrm>
            <a:off x="4133914" y="4731438"/>
            <a:ext cx="1345172" cy="1345168"/>
            <a:chOff x="2096035" y="4028388"/>
            <a:chExt cx="867541" cy="867541"/>
          </a:xfrm>
        </p:grpSpPr>
        <p:sp>
          <p:nvSpPr>
            <p:cNvPr id="48" name="Oval 103">
              <a:extLst>
                <a:ext uri="{FF2B5EF4-FFF2-40B4-BE49-F238E27FC236}">
                  <a16:creationId xmlns:a16="http://schemas.microsoft.com/office/drawing/2014/main" id="{C1CD47FF-EFF4-4A17-9D31-0AF9603F37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103">
              <a:extLst>
                <a:ext uri="{FF2B5EF4-FFF2-40B4-BE49-F238E27FC236}">
                  <a16:creationId xmlns:a16="http://schemas.microsoft.com/office/drawing/2014/main" id="{5C7EC940-1931-48F1-98DF-599B915E3EC5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 Placeholder 12">
              <a:extLst>
                <a:ext uri="{FF2B5EF4-FFF2-40B4-BE49-F238E27FC236}">
                  <a16:creationId xmlns:a16="http://schemas.microsoft.com/office/drawing/2014/main" id="{6C3C8C85-1597-4B94-973C-3FF54DDA9B83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39549A-1B19-4197-BFA9-317872A2045F}"/>
              </a:ext>
            </a:extLst>
          </p:cNvPr>
          <p:cNvGrpSpPr/>
          <p:nvPr/>
        </p:nvGrpSpPr>
        <p:grpSpPr>
          <a:xfrm>
            <a:off x="1159167" y="1311707"/>
            <a:ext cx="1790220" cy="884447"/>
            <a:chOff x="1159167" y="1311707"/>
            <a:chExt cx="1790220" cy="884447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96947F-1BCA-4EAD-A49A-C7CF1953CC1B}"/>
              </a:ext>
            </a:extLst>
          </p:cNvPr>
          <p:cNvGrpSpPr/>
          <p:nvPr/>
        </p:nvGrpSpPr>
        <p:grpSpPr>
          <a:xfrm>
            <a:off x="1119969" y="2352303"/>
            <a:ext cx="1893932" cy="979851"/>
            <a:chOff x="1119969" y="2352303"/>
            <a:chExt cx="1893932" cy="979851"/>
          </a:xfrm>
        </p:grpSpPr>
        <p:sp>
          <p:nvSpPr>
            <p:cNvPr id="57" name="Teardrop 3">
              <a:extLst>
                <a:ext uri="{FF2B5EF4-FFF2-40B4-BE49-F238E27FC236}">
                  <a16:creationId xmlns:a16="http://schemas.microsoft.com/office/drawing/2014/main" id="{872FCE72-67E7-47A7-94A1-4674234F4A75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3">
              <a:extLst>
                <a:ext uri="{FF2B5EF4-FFF2-40B4-BE49-F238E27FC236}">
                  <a16:creationId xmlns:a16="http://schemas.microsoft.com/office/drawing/2014/main" id="{D8B76668-0659-45B3-BF2F-9BBE65548EB5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3">
              <a:extLst>
                <a:ext uri="{FF2B5EF4-FFF2-40B4-BE49-F238E27FC236}">
                  <a16:creationId xmlns:a16="http://schemas.microsoft.com/office/drawing/2014/main" id="{1D2C7FF6-EE68-4B0B-982C-0699E179F9C8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20053F-C368-4E68-A7C6-3D16698086CA}"/>
              </a:ext>
            </a:extLst>
          </p:cNvPr>
          <p:cNvGrpSpPr/>
          <p:nvPr/>
        </p:nvGrpSpPr>
        <p:grpSpPr>
          <a:xfrm>
            <a:off x="3916718" y="1311822"/>
            <a:ext cx="1790220" cy="884447"/>
            <a:chOff x="1159167" y="1311707"/>
            <a:chExt cx="1790220" cy="884447"/>
          </a:xfrm>
        </p:grpSpPr>
        <p:sp>
          <p:nvSpPr>
            <p:cNvPr id="61" name="Teardrop 3">
              <a:extLst>
                <a:ext uri="{FF2B5EF4-FFF2-40B4-BE49-F238E27FC236}">
                  <a16:creationId xmlns:a16="http://schemas.microsoft.com/office/drawing/2014/main" id="{BD714CE0-64B1-42C5-AD50-8B779B3B14AD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3">
              <a:extLst>
                <a:ext uri="{FF2B5EF4-FFF2-40B4-BE49-F238E27FC236}">
                  <a16:creationId xmlns:a16="http://schemas.microsoft.com/office/drawing/2014/main" id="{69CE101D-C641-492A-A249-7EA482146FC8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3">
              <a:extLst>
                <a:ext uri="{FF2B5EF4-FFF2-40B4-BE49-F238E27FC236}">
                  <a16:creationId xmlns:a16="http://schemas.microsoft.com/office/drawing/2014/main" id="{172D347F-99E1-43CF-88B1-5CADA2CB5091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D9A087-A1CE-4187-8F67-28AE3FF992AD}"/>
              </a:ext>
            </a:extLst>
          </p:cNvPr>
          <p:cNvGrpSpPr/>
          <p:nvPr/>
        </p:nvGrpSpPr>
        <p:grpSpPr>
          <a:xfrm>
            <a:off x="3877520" y="2352418"/>
            <a:ext cx="1893932" cy="979851"/>
            <a:chOff x="1119969" y="2352303"/>
            <a:chExt cx="1893932" cy="979851"/>
          </a:xfrm>
        </p:grpSpPr>
        <p:sp>
          <p:nvSpPr>
            <p:cNvPr id="65" name="Teardrop 3">
              <a:extLst>
                <a:ext uri="{FF2B5EF4-FFF2-40B4-BE49-F238E27FC236}">
                  <a16:creationId xmlns:a16="http://schemas.microsoft.com/office/drawing/2014/main" id="{FDC83AD0-790F-4E06-B3FD-F3A21807C539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ardrop 3">
              <a:extLst>
                <a:ext uri="{FF2B5EF4-FFF2-40B4-BE49-F238E27FC236}">
                  <a16:creationId xmlns:a16="http://schemas.microsoft.com/office/drawing/2014/main" id="{33D07818-7488-413C-B001-E64F0C485D36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ardrop 3">
              <a:extLst>
                <a:ext uri="{FF2B5EF4-FFF2-40B4-BE49-F238E27FC236}">
                  <a16:creationId xmlns:a16="http://schemas.microsoft.com/office/drawing/2014/main" id="{A0F12B7D-CCDB-4F70-96A3-1C92796D9524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E86222-9BCD-4EAC-A749-461AF827A8D7}"/>
              </a:ext>
            </a:extLst>
          </p:cNvPr>
          <p:cNvGrpSpPr/>
          <p:nvPr/>
        </p:nvGrpSpPr>
        <p:grpSpPr>
          <a:xfrm>
            <a:off x="6691085" y="1341034"/>
            <a:ext cx="1790220" cy="884447"/>
            <a:chOff x="1159167" y="1311707"/>
            <a:chExt cx="1790220" cy="884447"/>
          </a:xfrm>
        </p:grpSpPr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669CABC2-A3BD-4498-AD04-93F979237E23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ardrop 3">
              <a:extLst>
                <a:ext uri="{FF2B5EF4-FFF2-40B4-BE49-F238E27FC236}">
                  <a16:creationId xmlns:a16="http://schemas.microsoft.com/office/drawing/2014/main" id="{EEEF8BD4-F81A-4877-A527-E3C001A658C5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id="{8F5120AD-86E8-403D-82EF-2E4F70BB6A81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23D51BF-1AF9-4CC0-B794-DD52724B5A23}"/>
              </a:ext>
            </a:extLst>
          </p:cNvPr>
          <p:cNvGrpSpPr/>
          <p:nvPr/>
        </p:nvGrpSpPr>
        <p:grpSpPr>
          <a:xfrm>
            <a:off x="6651887" y="2381630"/>
            <a:ext cx="1893932" cy="979851"/>
            <a:chOff x="1119969" y="2352303"/>
            <a:chExt cx="1893932" cy="979851"/>
          </a:xfrm>
        </p:grpSpPr>
        <p:sp>
          <p:nvSpPr>
            <p:cNvPr id="73" name="Teardrop 3">
              <a:extLst>
                <a:ext uri="{FF2B5EF4-FFF2-40B4-BE49-F238E27FC236}">
                  <a16:creationId xmlns:a16="http://schemas.microsoft.com/office/drawing/2014/main" id="{6A915EE8-D34C-4293-9B3A-591A1AB04A1D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3">
              <a:extLst>
                <a:ext uri="{FF2B5EF4-FFF2-40B4-BE49-F238E27FC236}">
                  <a16:creationId xmlns:a16="http://schemas.microsoft.com/office/drawing/2014/main" id="{75C505F2-E0F0-4AB5-A2C3-FA9964E73D0A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ardrop 3">
              <a:extLst>
                <a:ext uri="{FF2B5EF4-FFF2-40B4-BE49-F238E27FC236}">
                  <a16:creationId xmlns:a16="http://schemas.microsoft.com/office/drawing/2014/main" id="{FF00437C-6022-4CC7-836A-6F926DA8EE59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DAFCCA-0629-449F-85D8-A9BFBEB52B90}"/>
              </a:ext>
            </a:extLst>
          </p:cNvPr>
          <p:cNvGrpSpPr/>
          <p:nvPr/>
        </p:nvGrpSpPr>
        <p:grpSpPr>
          <a:xfrm>
            <a:off x="1128303" y="4363627"/>
            <a:ext cx="1790220" cy="884447"/>
            <a:chOff x="1159167" y="1311707"/>
            <a:chExt cx="1790220" cy="884447"/>
          </a:xfrm>
        </p:grpSpPr>
        <p:sp>
          <p:nvSpPr>
            <p:cNvPr id="77" name="Teardrop 3">
              <a:extLst>
                <a:ext uri="{FF2B5EF4-FFF2-40B4-BE49-F238E27FC236}">
                  <a16:creationId xmlns:a16="http://schemas.microsoft.com/office/drawing/2014/main" id="{A78E1272-A34C-4FB6-922E-E1A9076FE338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ardrop 3">
              <a:extLst>
                <a:ext uri="{FF2B5EF4-FFF2-40B4-BE49-F238E27FC236}">
                  <a16:creationId xmlns:a16="http://schemas.microsoft.com/office/drawing/2014/main" id="{98E01B26-8166-417B-BF3F-EC1A34BCBECC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3">
              <a:extLst>
                <a:ext uri="{FF2B5EF4-FFF2-40B4-BE49-F238E27FC236}">
                  <a16:creationId xmlns:a16="http://schemas.microsoft.com/office/drawing/2014/main" id="{4B8CAA7D-7348-4752-8A93-A4C70DEB0172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458332-7DB2-4F77-8602-A9E5FA3915A6}"/>
              </a:ext>
            </a:extLst>
          </p:cNvPr>
          <p:cNvGrpSpPr/>
          <p:nvPr/>
        </p:nvGrpSpPr>
        <p:grpSpPr>
          <a:xfrm>
            <a:off x="1089105" y="5404223"/>
            <a:ext cx="1893932" cy="979851"/>
            <a:chOff x="1119969" y="2352303"/>
            <a:chExt cx="1893932" cy="979851"/>
          </a:xfrm>
        </p:grpSpPr>
        <p:sp>
          <p:nvSpPr>
            <p:cNvPr id="81" name="Teardrop 3">
              <a:extLst>
                <a:ext uri="{FF2B5EF4-FFF2-40B4-BE49-F238E27FC236}">
                  <a16:creationId xmlns:a16="http://schemas.microsoft.com/office/drawing/2014/main" id="{63782959-BD2C-4C15-8C6C-2CF80CD30F86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ardrop 3">
              <a:extLst>
                <a:ext uri="{FF2B5EF4-FFF2-40B4-BE49-F238E27FC236}">
                  <a16:creationId xmlns:a16="http://schemas.microsoft.com/office/drawing/2014/main" id="{654F7CB9-47AB-470C-BC84-492ED7032BD6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ardrop 3">
              <a:extLst>
                <a:ext uri="{FF2B5EF4-FFF2-40B4-BE49-F238E27FC236}">
                  <a16:creationId xmlns:a16="http://schemas.microsoft.com/office/drawing/2014/main" id="{2EA41E95-461B-461E-B107-A66D459D2D0C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0A62773-2FD9-4AAF-A1DF-8306DD61E3DA}"/>
              </a:ext>
            </a:extLst>
          </p:cNvPr>
          <p:cNvGrpSpPr/>
          <p:nvPr/>
        </p:nvGrpSpPr>
        <p:grpSpPr>
          <a:xfrm>
            <a:off x="3919859" y="4408687"/>
            <a:ext cx="1790220" cy="884447"/>
            <a:chOff x="1159167" y="1311707"/>
            <a:chExt cx="1790220" cy="884447"/>
          </a:xfrm>
        </p:grpSpPr>
        <p:sp>
          <p:nvSpPr>
            <p:cNvPr id="85" name="Teardrop 3">
              <a:extLst>
                <a:ext uri="{FF2B5EF4-FFF2-40B4-BE49-F238E27FC236}">
                  <a16:creationId xmlns:a16="http://schemas.microsoft.com/office/drawing/2014/main" id="{435B2E8F-FCF9-4A29-A8FC-94A8ADF07F37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ardrop 3">
              <a:extLst>
                <a:ext uri="{FF2B5EF4-FFF2-40B4-BE49-F238E27FC236}">
                  <a16:creationId xmlns:a16="http://schemas.microsoft.com/office/drawing/2014/main" id="{0A7321B4-2046-4979-91BD-E5165CE9EE28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ardrop 3">
              <a:extLst>
                <a:ext uri="{FF2B5EF4-FFF2-40B4-BE49-F238E27FC236}">
                  <a16:creationId xmlns:a16="http://schemas.microsoft.com/office/drawing/2014/main" id="{F710C2CB-E7C2-40EA-B0BA-04E3EFAC900E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6F1352-E09B-4BB8-9803-10C51AF472F6}"/>
              </a:ext>
            </a:extLst>
          </p:cNvPr>
          <p:cNvGrpSpPr/>
          <p:nvPr/>
        </p:nvGrpSpPr>
        <p:grpSpPr>
          <a:xfrm>
            <a:off x="3880661" y="5449283"/>
            <a:ext cx="1893932" cy="979851"/>
            <a:chOff x="1119969" y="2352303"/>
            <a:chExt cx="1893932" cy="979851"/>
          </a:xfrm>
        </p:grpSpPr>
        <p:sp>
          <p:nvSpPr>
            <p:cNvPr id="89" name="Teardrop 3">
              <a:extLst>
                <a:ext uri="{FF2B5EF4-FFF2-40B4-BE49-F238E27FC236}">
                  <a16:creationId xmlns:a16="http://schemas.microsoft.com/office/drawing/2014/main" id="{05DE94F3-A044-4DD9-AC59-57D915F76C74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ardrop 3">
              <a:extLst>
                <a:ext uri="{FF2B5EF4-FFF2-40B4-BE49-F238E27FC236}">
                  <a16:creationId xmlns:a16="http://schemas.microsoft.com/office/drawing/2014/main" id="{E75D59A9-D438-4767-BF46-F7C23B632BEC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ardrop 3">
              <a:extLst>
                <a:ext uri="{FF2B5EF4-FFF2-40B4-BE49-F238E27FC236}">
                  <a16:creationId xmlns:a16="http://schemas.microsoft.com/office/drawing/2014/main" id="{F7EE5ED1-243A-4204-81C9-0D97680CEDB9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09E250-D76F-437A-B9A9-59D03A641406}"/>
              </a:ext>
            </a:extLst>
          </p:cNvPr>
          <p:cNvGrpSpPr/>
          <p:nvPr/>
        </p:nvGrpSpPr>
        <p:grpSpPr>
          <a:xfrm>
            <a:off x="6705571" y="4337753"/>
            <a:ext cx="1790220" cy="884447"/>
            <a:chOff x="1159167" y="1311707"/>
            <a:chExt cx="1790220" cy="884447"/>
          </a:xfrm>
        </p:grpSpPr>
        <p:sp>
          <p:nvSpPr>
            <p:cNvPr id="93" name="Teardrop 3">
              <a:extLst>
                <a:ext uri="{FF2B5EF4-FFF2-40B4-BE49-F238E27FC236}">
                  <a16:creationId xmlns:a16="http://schemas.microsoft.com/office/drawing/2014/main" id="{2C2CA892-2A60-45E0-80BA-4EE983936B52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ardrop 3">
              <a:extLst>
                <a:ext uri="{FF2B5EF4-FFF2-40B4-BE49-F238E27FC236}">
                  <a16:creationId xmlns:a16="http://schemas.microsoft.com/office/drawing/2014/main" id="{EB231777-2C62-4087-9F5C-F95C9CD85C2B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ardrop 3">
              <a:extLst>
                <a:ext uri="{FF2B5EF4-FFF2-40B4-BE49-F238E27FC236}">
                  <a16:creationId xmlns:a16="http://schemas.microsoft.com/office/drawing/2014/main" id="{CDB72F9A-3229-44A9-A349-91B87BF09168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08D1768-B5D3-499C-ADF4-E38FE9E0858A}"/>
              </a:ext>
            </a:extLst>
          </p:cNvPr>
          <p:cNvGrpSpPr/>
          <p:nvPr/>
        </p:nvGrpSpPr>
        <p:grpSpPr>
          <a:xfrm>
            <a:off x="6666373" y="5378349"/>
            <a:ext cx="1893932" cy="979851"/>
            <a:chOff x="1119969" y="2352303"/>
            <a:chExt cx="1893932" cy="979851"/>
          </a:xfrm>
        </p:grpSpPr>
        <p:sp>
          <p:nvSpPr>
            <p:cNvPr id="97" name="Teardrop 3">
              <a:extLst>
                <a:ext uri="{FF2B5EF4-FFF2-40B4-BE49-F238E27FC236}">
                  <a16:creationId xmlns:a16="http://schemas.microsoft.com/office/drawing/2014/main" id="{F4BFFF9C-514E-4E92-B49C-68D07CDA9DF4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ardrop 3">
              <a:extLst>
                <a:ext uri="{FF2B5EF4-FFF2-40B4-BE49-F238E27FC236}">
                  <a16:creationId xmlns:a16="http://schemas.microsoft.com/office/drawing/2014/main" id="{6C99DD9B-E7ED-4ED9-9FD4-1F3DF72DEBA8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ardrop 3">
              <a:extLst>
                <a:ext uri="{FF2B5EF4-FFF2-40B4-BE49-F238E27FC236}">
                  <a16:creationId xmlns:a16="http://schemas.microsoft.com/office/drawing/2014/main" id="{11C597CC-EF21-41F9-BE27-0DA05E9E0D9E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BEFC0-484E-43C8-AA12-292DC46999FE}"/>
              </a:ext>
            </a:extLst>
          </p:cNvPr>
          <p:cNvGrpSpPr/>
          <p:nvPr/>
        </p:nvGrpSpPr>
        <p:grpSpPr>
          <a:xfrm>
            <a:off x="-661083" y="3330092"/>
            <a:ext cx="180680" cy="626932"/>
            <a:chOff x="1904214" y="3516196"/>
            <a:chExt cx="180680" cy="6269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51C3FB-9982-47B0-B69B-1E4D3593D5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8DF84CB-5299-4B82-A7E8-15A791064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0CA756C-304C-42EC-AE43-A30D88F54AE2}"/>
              </a:ext>
            </a:extLst>
          </p:cNvPr>
          <p:cNvGrpSpPr/>
          <p:nvPr/>
        </p:nvGrpSpPr>
        <p:grpSpPr>
          <a:xfrm>
            <a:off x="-576352" y="5280530"/>
            <a:ext cx="180680" cy="626932"/>
            <a:chOff x="1904214" y="3516196"/>
            <a:chExt cx="180680" cy="626932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07B8485-8007-4D79-B21D-858120998C89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022E6A8-311E-4A77-B96B-2D98035D5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D77939-95B4-457C-9F90-5724E8164E32}"/>
              </a:ext>
            </a:extLst>
          </p:cNvPr>
          <p:cNvGrpSpPr/>
          <p:nvPr/>
        </p:nvGrpSpPr>
        <p:grpSpPr>
          <a:xfrm>
            <a:off x="12847729" y="3448956"/>
            <a:ext cx="180680" cy="626932"/>
            <a:chOff x="1904214" y="3516196"/>
            <a:chExt cx="180680" cy="626932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2FA8C7C-2748-4AAD-A6BF-576E75FC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A8B8E02-842F-41D1-94E8-3133DEDF4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95C1764-0961-4355-B819-2E86C2902E7B}"/>
              </a:ext>
            </a:extLst>
          </p:cNvPr>
          <p:cNvGrpSpPr/>
          <p:nvPr/>
        </p:nvGrpSpPr>
        <p:grpSpPr>
          <a:xfrm>
            <a:off x="9607424" y="1727526"/>
            <a:ext cx="1345172" cy="1345168"/>
            <a:chOff x="2096035" y="4028388"/>
            <a:chExt cx="867541" cy="867541"/>
          </a:xfrm>
        </p:grpSpPr>
        <p:sp>
          <p:nvSpPr>
            <p:cNvPr id="108" name="Oval 103">
              <a:extLst>
                <a:ext uri="{FF2B5EF4-FFF2-40B4-BE49-F238E27FC236}">
                  <a16:creationId xmlns:a16="http://schemas.microsoft.com/office/drawing/2014/main" id="{C0A4398F-7306-4509-A069-1DDF009B8F3E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A47328A1-FA2C-460B-B426-4350CBFB7509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 Placeholder 12">
              <a:extLst>
                <a:ext uri="{FF2B5EF4-FFF2-40B4-BE49-F238E27FC236}">
                  <a16:creationId xmlns:a16="http://schemas.microsoft.com/office/drawing/2014/main" id="{FEF77855-1F95-4A14-BC5C-EE972B7C14C7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5EEC94-0C69-48FB-BD92-6CE8F04667F7}"/>
              </a:ext>
            </a:extLst>
          </p:cNvPr>
          <p:cNvGrpSpPr/>
          <p:nvPr/>
        </p:nvGrpSpPr>
        <p:grpSpPr>
          <a:xfrm>
            <a:off x="9369847" y="1368650"/>
            <a:ext cx="1790220" cy="884447"/>
            <a:chOff x="1159167" y="1311707"/>
            <a:chExt cx="1790220" cy="884447"/>
          </a:xfrm>
        </p:grpSpPr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91473FF7-BCB0-489D-976A-BEAAE9C0C275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ardrop 3">
              <a:extLst>
                <a:ext uri="{FF2B5EF4-FFF2-40B4-BE49-F238E27FC236}">
                  <a16:creationId xmlns:a16="http://schemas.microsoft.com/office/drawing/2014/main" id="{1F0D69EF-D0FE-4158-9629-D5B038E41A0D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ardrop 3">
              <a:extLst>
                <a:ext uri="{FF2B5EF4-FFF2-40B4-BE49-F238E27FC236}">
                  <a16:creationId xmlns:a16="http://schemas.microsoft.com/office/drawing/2014/main" id="{84596663-FA9B-42F5-B100-DD44BCA5A03A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A65DEE1-4808-417D-B881-3630470A2BBA}"/>
              </a:ext>
            </a:extLst>
          </p:cNvPr>
          <p:cNvGrpSpPr/>
          <p:nvPr/>
        </p:nvGrpSpPr>
        <p:grpSpPr>
          <a:xfrm>
            <a:off x="9330649" y="2409246"/>
            <a:ext cx="1893932" cy="979851"/>
            <a:chOff x="1119969" y="2352303"/>
            <a:chExt cx="1893932" cy="979851"/>
          </a:xfrm>
        </p:grpSpPr>
        <p:sp>
          <p:nvSpPr>
            <p:cNvPr id="116" name="Teardrop 3">
              <a:extLst>
                <a:ext uri="{FF2B5EF4-FFF2-40B4-BE49-F238E27FC236}">
                  <a16:creationId xmlns:a16="http://schemas.microsoft.com/office/drawing/2014/main" id="{D8DEF26B-83FD-4B09-BBEC-169CCB0418C7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ardrop 3">
              <a:extLst>
                <a:ext uri="{FF2B5EF4-FFF2-40B4-BE49-F238E27FC236}">
                  <a16:creationId xmlns:a16="http://schemas.microsoft.com/office/drawing/2014/main" id="{44609E47-279B-4C50-8298-26CE0B60F974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ardrop 3">
              <a:extLst>
                <a:ext uri="{FF2B5EF4-FFF2-40B4-BE49-F238E27FC236}">
                  <a16:creationId xmlns:a16="http://schemas.microsoft.com/office/drawing/2014/main" id="{B8E79B95-70B8-4602-83C1-CC7A62359860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97CA3BF-1FC8-4F32-947D-C949DB0F2B25}"/>
              </a:ext>
            </a:extLst>
          </p:cNvPr>
          <p:cNvGrpSpPr/>
          <p:nvPr/>
        </p:nvGrpSpPr>
        <p:grpSpPr>
          <a:xfrm>
            <a:off x="9711261" y="4757312"/>
            <a:ext cx="1345172" cy="1345168"/>
            <a:chOff x="2096035" y="4028388"/>
            <a:chExt cx="867541" cy="867541"/>
          </a:xfrm>
        </p:grpSpPr>
        <p:sp>
          <p:nvSpPr>
            <p:cNvPr id="120" name="Oval 103">
              <a:extLst>
                <a:ext uri="{FF2B5EF4-FFF2-40B4-BE49-F238E27FC236}">
                  <a16:creationId xmlns:a16="http://schemas.microsoft.com/office/drawing/2014/main" id="{C28B1D0C-0202-4667-B8AB-7ED649DC42F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Oval 103">
              <a:extLst>
                <a:ext uri="{FF2B5EF4-FFF2-40B4-BE49-F238E27FC236}">
                  <a16:creationId xmlns:a16="http://schemas.microsoft.com/office/drawing/2014/main" id="{B15C6B59-5638-4DA1-8AB9-3F5D71BC4051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Text Placeholder 12">
              <a:extLst>
                <a:ext uri="{FF2B5EF4-FFF2-40B4-BE49-F238E27FC236}">
                  <a16:creationId xmlns:a16="http://schemas.microsoft.com/office/drawing/2014/main" id="{41905C0C-724F-4F7F-AA32-8AB332142CF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801B61-24D0-447F-8242-D86D99D6EEAA}"/>
              </a:ext>
            </a:extLst>
          </p:cNvPr>
          <p:cNvGrpSpPr/>
          <p:nvPr/>
        </p:nvGrpSpPr>
        <p:grpSpPr>
          <a:xfrm>
            <a:off x="9497206" y="4434561"/>
            <a:ext cx="1790220" cy="884447"/>
            <a:chOff x="1159167" y="1311707"/>
            <a:chExt cx="1790220" cy="884447"/>
          </a:xfrm>
        </p:grpSpPr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B1601C09-7958-429B-83CF-DC123CAD9581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ardrop 3">
              <a:extLst>
                <a:ext uri="{FF2B5EF4-FFF2-40B4-BE49-F238E27FC236}">
                  <a16:creationId xmlns:a16="http://schemas.microsoft.com/office/drawing/2014/main" id="{BCF74865-B6CC-4765-A855-2726BB091BDA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ardrop 3">
              <a:extLst>
                <a:ext uri="{FF2B5EF4-FFF2-40B4-BE49-F238E27FC236}">
                  <a16:creationId xmlns:a16="http://schemas.microsoft.com/office/drawing/2014/main" id="{AD932385-EE21-4BE3-BD3B-7DEC2D94048F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83E9413-22F1-40CE-A9EB-7D7640E1E9B8}"/>
              </a:ext>
            </a:extLst>
          </p:cNvPr>
          <p:cNvGrpSpPr/>
          <p:nvPr/>
        </p:nvGrpSpPr>
        <p:grpSpPr>
          <a:xfrm>
            <a:off x="9458008" y="5475157"/>
            <a:ext cx="1893932" cy="979851"/>
            <a:chOff x="1119969" y="2352303"/>
            <a:chExt cx="1893932" cy="979851"/>
          </a:xfrm>
        </p:grpSpPr>
        <p:sp>
          <p:nvSpPr>
            <p:cNvPr id="128" name="Teardrop 3">
              <a:extLst>
                <a:ext uri="{FF2B5EF4-FFF2-40B4-BE49-F238E27FC236}">
                  <a16:creationId xmlns:a16="http://schemas.microsoft.com/office/drawing/2014/main" id="{2E676434-822E-48C6-B3C0-65BC417B19BA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ardrop 3">
              <a:extLst>
                <a:ext uri="{FF2B5EF4-FFF2-40B4-BE49-F238E27FC236}">
                  <a16:creationId xmlns:a16="http://schemas.microsoft.com/office/drawing/2014/main" id="{389643C0-CDB6-4D0B-89F7-D2FE49C31672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ardrop 3">
              <a:extLst>
                <a:ext uri="{FF2B5EF4-FFF2-40B4-BE49-F238E27FC236}">
                  <a16:creationId xmlns:a16="http://schemas.microsoft.com/office/drawing/2014/main" id="{2FD8CE8B-F02A-4EDA-AC93-6B5B5B395674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47E6920-7081-4E32-A5C5-8A22D65BC5D1}"/>
              </a:ext>
            </a:extLst>
          </p:cNvPr>
          <p:cNvGrpSpPr/>
          <p:nvPr/>
        </p:nvGrpSpPr>
        <p:grpSpPr>
          <a:xfrm>
            <a:off x="12923069" y="5328260"/>
            <a:ext cx="180680" cy="626932"/>
            <a:chOff x="1904214" y="3516196"/>
            <a:chExt cx="180680" cy="626932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EADEE3E-6C5A-4B04-A886-588DC9A6A3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612B382D-DDA8-46F1-A75E-9FD202430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5E6DBF-FEE2-40CD-86E8-797E56F9C180}"/>
              </a:ext>
            </a:extLst>
          </p:cNvPr>
          <p:cNvSpPr/>
          <p:nvPr/>
        </p:nvSpPr>
        <p:spPr>
          <a:xfrm>
            <a:off x="1237973" y="172752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0CAF9EE-6C25-4BD6-B857-B47C9F9903A0}"/>
              </a:ext>
            </a:extLst>
          </p:cNvPr>
          <p:cNvSpPr/>
          <p:nvPr/>
        </p:nvSpPr>
        <p:spPr>
          <a:xfrm>
            <a:off x="1827667" y="13825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ACEDEF2-66FB-4AB9-843A-23DA786F485F}"/>
              </a:ext>
            </a:extLst>
          </p:cNvPr>
          <p:cNvSpPr/>
          <p:nvPr/>
        </p:nvSpPr>
        <p:spPr>
          <a:xfrm>
            <a:off x="2445568" y="169889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A7C640-1509-48B7-A945-954BCC7729B7}"/>
              </a:ext>
            </a:extLst>
          </p:cNvPr>
          <p:cNvSpPr/>
          <p:nvPr/>
        </p:nvSpPr>
        <p:spPr>
          <a:xfrm>
            <a:off x="1175728" y="247283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B00946D-1982-4CE8-B172-A7F993239CDA}"/>
              </a:ext>
            </a:extLst>
          </p:cNvPr>
          <p:cNvSpPr/>
          <p:nvPr/>
        </p:nvSpPr>
        <p:spPr>
          <a:xfrm>
            <a:off x="1860402" y="278945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A672FDE-2D44-419C-9C12-FF0025EB5E13}"/>
              </a:ext>
            </a:extLst>
          </p:cNvPr>
          <p:cNvSpPr/>
          <p:nvPr/>
        </p:nvSpPr>
        <p:spPr>
          <a:xfrm>
            <a:off x="2505871" y="243876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EFB97AA-4F8F-4913-BAD8-24B2F0290A8D}"/>
              </a:ext>
            </a:extLst>
          </p:cNvPr>
          <p:cNvSpPr/>
          <p:nvPr/>
        </p:nvSpPr>
        <p:spPr>
          <a:xfrm>
            <a:off x="4006994" y="17653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88FCD3F-C6B4-42EA-AD05-79BF8605C138}"/>
              </a:ext>
            </a:extLst>
          </p:cNvPr>
          <p:cNvSpPr/>
          <p:nvPr/>
        </p:nvSpPr>
        <p:spPr>
          <a:xfrm>
            <a:off x="4596688" y="142038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A718CB4-8C5B-46A7-AA04-F31485619466}"/>
              </a:ext>
            </a:extLst>
          </p:cNvPr>
          <p:cNvSpPr/>
          <p:nvPr/>
        </p:nvSpPr>
        <p:spPr>
          <a:xfrm>
            <a:off x="5214589" y="173673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585C4BF-6742-4290-BC77-8530E3C9C807}"/>
              </a:ext>
            </a:extLst>
          </p:cNvPr>
          <p:cNvSpPr/>
          <p:nvPr/>
        </p:nvSpPr>
        <p:spPr>
          <a:xfrm>
            <a:off x="3944749" y="251067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A2FB068-087C-4368-BE62-68E66C9FBFB6}"/>
              </a:ext>
            </a:extLst>
          </p:cNvPr>
          <p:cNvSpPr/>
          <p:nvPr/>
        </p:nvSpPr>
        <p:spPr>
          <a:xfrm>
            <a:off x="4629423" y="282729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E6C714F-3863-4F6A-BD58-37F59B18E3AF}"/>
              </a:ext>
            </a:extLst>
          </p:cNvPr>
          <p:cNvSpPr/>
          <p:nvPr/>
        </p:nvSpPr>
        <p:spPr>
          <a:xfrm>
            <a:off x="5274892" y="24766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D137659-1168-4DE2-ADF4-6D93E8360309}"/>
              </a:ext>
            </a:extLst>
          </p:cNvPr>
          <p:cNvSpPr/>
          <p:nvPr/>
        </p:nvSpPr>
        <p:spPr>
          <a:xfrm>
            <a:off x="6776599" y="173422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6317552-90CB-49A6-83CD-AB3D6E1053ED}"/>
              </a:ext>
            </a:extLst>
          </p:cNvPr>
          <p:cNvSpPr/>
          <p:nvPr/>
        </p:nvSpPr>
        <p:spPr>
          <a:xfrm>
            <a:off x="7366293" y="138923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B9B7C33-CC7D-4C9D-B78F-0A6663494D0C}"/>
              </a:ext>
            </a:extLst>
          </p:cNvPr>
          <p:cNvSpPr/>
          <p:nvPr/>
        </p:nvSpPr>
        <p:spPr>
          <a:xfrm>
            <a:off x="7984194" y="170558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46F5BF2-6E59-41A5-9287-FD527CD89891}"/>
              </a:ext>
            </a:extLst>
          </p:cNvPr>
          <p:cNvSpPr/>
          <p:nvPr/>
        </p:nvSpPr>
        <p:spPr>
          <a:xfrm>
            <a:off x="6714354" y="24795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4BFFB99-086D-411F-8165-D695AB563B5A}"/>
              </a:ext>
            </a:extLst>
          </p:cNvPr>
          <p:cNvSpPr/>
          <p:nvPr/>
        </p:nvSpPr>
        <p:spPr>
          <a:xfrm>
            <a:off x="7399028" y="279614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6B49C0A-AAEC-431A-AA80-86B645C6201A}"/>
              </a:ext>
            </a:extLst>
          </p:cNvPr>
          <p:cNvSpPr/>
          <p:nvPr/>
        </p:nvSpPr>
        <p:spPr>
          <a:xfrm>
            <a:off x="8044497" y="244546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3DC100D-2A2C-4E69-B83C-CEE32C865C22}"/>
              </a:ext>
            </a:extLst>
          </p:cNvPr>
          <p:cNvSpPr/>
          <p:nvPr/>
        </p:nvSpPr>
        <p:spPr>
          <a:xfrm>
            <a:off x="9419758" y="175986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40A0E8D-D1B6-4A0E-9330-B86713CE2474}"/>
              </a:ext>
            </a:extLst>
          </p:cNvPr>
          <p:cNvSpPr/>
          <p:nvPr/>
        </p:nvSpPr>
        <p:spPr>
          <a:xfrm>
            <a:off x="10009452" y="141487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FCA21B1-39A6-44C5-8D75-4FF3E723537D}"/>
              </a:ext>
            </a:extLst>
          </p:cNvPr>
          <p:cNvSpPr/>
          <p:nvPr/>
        </p:nvSpPr>
        <p:spPr>
          <a:xfrm>
            <a:off x="10627353" y="17312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CB5A1B1-3FD1-4F8D-808D-883824D4533D}"/>
              </a:ext>
            </a:extLst>
          </p:cNvPr>
          <p:cNvSpPr/>
          <p:nvPr/>
        </p:nvSpPr>
        <p:spPr>
          <a:xfrm>
            <a:off x="9357513" y="25051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CED7D4C-A7A1-4898-94A1-D761410A23E8}"/>
              </a:ext>
            </a:extLst>
          </p:cNvPr>
          <p:cNvSpPr/>
          <p:nvPr/>
        </p:nvSpPr>
        <p:spPr>
          <a:xfrm>
            <a:off x="10042187" y="282178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4922E59-C297-4906-8211-2A157EDAB54B}"/>
              </a:ext>
            </a:extLst>
          </p:cNvPr>
          <p:cNvSpPr/>
          <p:nvPr/>
        </p:nvSpPr>
        <p:spPr>
          <a:xfrm>
            <a:off x="10687656" y="24711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8C8B47E-66FB-4162-8494-8E6AFA4E3396}"/>
              </a:ext>
            </a:extLst>
          </p:cNvPr>
          <p:cNvSpPr/>
          <p:nvPr/>
        </p:nvSpPr>
        <p:spPr>
          <a:xfrm>
            <a:off x="1206839" y="475223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03FC2CA-D1B4-4EDE-BAB7-53549FC1B62E}"/>
              </a:ext>
            </a:extLst>
          </p:cNvPr>
          <p:cNvSpPr/>
          <p:nvPr/>
        </p:nvSpPr>
        <p:spPr>
          <a:xfrm>
            <a:off x="1796533" y="440724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CA10E8F-4C64-4A6C-907C-C8D724EE4DED}"/>
              </a:ext>
            </a:extLst>
          </p:cNvPr>
          <p:cNvSpPr/>
          <p:nvPr/>
        </p:nvSpPr>
        <p:spPr>
          <a:xfrm>
            <a:off x="2414434" y="472360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3AE7F53-3B7B-4694-9F1D-F7AC26B72BEC}"/>
              </a:ext>
            </a:extLst>
          </p:cNvPr>
          <p:cNvSpPr/>
          <p:nvPr/>
        </p:nvSpPr>
        <p:spPr>
          <a:xfrm>
            <a:off x="1144594" y="549754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6875F45-CC26-4BBA-8BA7-653590F0B2A0}"/>
              </a:ext>
            </a:extLst>
          </p:cNvPr>
          <p:cNvSpPr/>
          <p:nvPr/>
        </p:nvSpPr>
        <p:spPr>
          <a:xfrm>
            <a:off x="1829268" y="581416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353BD44-313B-48AD-8BB0-D8A0F3BAD5D1}"/>
              </a:ext>
            </a:extLst>
          </p:cNvPr>
          <p:cNvSpPr/>
          <p:nvPr/>
        </p:nvSpPr>
        <p:spPr>
          <a:xfrm>
            <a:off x="2474737" y="546347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348434A-1D78-4CBC-98E6-94879EF8EF17}"/>
              </a:ext>
            </a:extLst>
          </p:cNvPr>
          <p:cNvSpPr/>
          <p:nvPr/>
        </p:nvSpPr>
        <p:spPr>
          <a:xfrm>
            <a:off x="4021758" y="482933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0545C72-EE21-40BB-8612-1F62BA4B122F}"/>
              </a:ext>
            </a:extLst>
          </p:cNvPr>
          <p:cNvSpPr/>
          <p:nvPr/>
        </p:nvSpPr>
        <p:spPr>
          <a:xfrm>
            <a:off x="4611452" y="448434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6FA6588-4A1B-4CF7-853B-07B95909630B}"/>
              </a:ext>
            </a:extLst>
          </p:cNvPr>
          <p:cNvSpPr/>
          <p:nvPr/>
        </p:nvSpPr>
        <p:spPr>
          <a:xfrm>
            <a:off x="5229353" y="480070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41278945-6B69-475D-9BD1-38996B47EB8D}"/>
              </a:ext>
            </a:extLst>
          </p:cNvPr>
          <p:cNvSpPr/>
          <p:nvPr/>
        </p:nvSpPr>
        <p:spPr>
          <a:xfrm>
            <a:off x="3959513" y="557464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DF85CEB-A6AC-485C-8490-41AD98F4484E}"/>
              </a:ext>
            </a:extLst>
          </p:cNvPr>
          <p:cNvSpPr/>
          <p:nvPr/>
        </p:nvSpPr>
        <p:spPr>
          <a:xfrm>
            <a:off x="4644187" y="589126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4787A98-806B-4293-8423-F51DF9C7A1AA}"/>
              </a:ext>
            </a:extLst>
          </p:cNvPr>
          <p:cNvSpPr/>
          <p:nvPr/>
        </p:nvSpPr>
        <p:spPr>
          <a:xfrm>
            <a:off x="5289656" y="55405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82165C6-05E6-4949-A0D5-01EBEB687B56}"/>
              </a:ext>
            </a:extLst>
          </p:cNvPr>
          <p:cNvSpPr/>
          <p:nvPr/>
        </p:nvSpPr>
        <p:spPr>
          <a:xfrm>
            <a:off x="6809334" y="484537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B0CD68FB-435F-4D04-B79B-BB15BA40802C}"/>
              </a:ext>
            </a:extLst>
          </p:cNvPr>
          <p:cNvSpPr/>
          <p:nvPr/>
        </p:nvSpPr>
        <p:spPr>
          <a:xfrm>
            <a:off x="7399028" y="450038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0DB8D90E-BD65-4B75-946C-50CAE65CDC96}"/>
              </a:ext>
            </a:extLst>
          </p:cNvPr>
          <p:cNvSpPr/>
          <p:nvPr/>
        </p:nvSpPr>
        <p:spPr>
          <a:xfrm>
            <a:off x="8016929" y="481673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09F0786-63B6-408F-9BE0-7E0BB7CD40E5}"/>
              </a:ext>
            </a:extLst>
          </p:cNvPr>
          <p:cNvSpPr/>
          <p:nvPr/>
        </p:nvSpPr>
        <p:spPr>
          <a:xfrm>
            <a:off x="6747089" y="559067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B181729-1828-4764-A1D5-3AC00CFCFB80}"/>
              </a:ext>
            </a:extLst>
          </p:cNvPr>
          <p:cNvSpPr/>
          <p:nvPr/>
        </p:nvSpPr>
        <p:spPr>
          <a:xfrm>
            <a:off x="7431763" y="590729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F692180-38D0-433D-B200-E751A5C42E7F}"/>
              </a:ext>
            </a:extLst>
          </p:cNvPr>
          <p:cNvSpPr/>
          <p:nvPr/>
        </p:nvSpPr>
        <p:spPr>
          <a:xfrm>
            <a:off x="8077232" y="55566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3CC5374-CB17-40A0-97F3-D72F588AC4A0}"/>
              </a:ext>
            </a:extLst>
          </p:cNvPr>
          <p:cNvSpPr/>
          <p:nvPr/>
        </p:nvSpPr>
        <p:spPr>
          <a:xfrm>
            <a:off x="9596910" y="48614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8B01A09-3F09-4650-A27B-3F40E2CC6EB6}"/>
              </a:ext>
            </a:extLst>
          </p:cNvPr>
          <p:cNvSpPr/>
          <p:nvPr/>
        </p:nvSpPr>
        <p:spPr>
          <a:xfrm>
            <a:off x="10186604" y="451641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C78E12A-8F60-481A-8210-8388F47591D9}"/>
              </a:ext>
            </a:extLst>
          </p:cNvPr>
          <p:cNvSpPr/>
          <p:nvPr/>
        </p:nvSpPr>
        <p:spPr>
          <a:xfrm>
            <a:off x="10804505" y="483277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14BF286-2AA7-45E0-A1CC-CE474B49B3A1}"/>
              </a:ext>
            </a:extLst>
          </p:cNvPr>
          <p:cNvSpPr/>
          <p:nvPr/>
        </p:nvSpPr>
        <p:spPr>
          <a:xfrm>
            <a:off x="9534665" y="560671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54FC3E7-F0DE-4F89-9350-4A2625C0E90D}"/>
              </a:ext>
            </a:extLst>
          </p:cNvPr>
          <p:cNvSpPr/>
          <p:nvPr/>
        </p:nvSpPr>
        <p:spPr>
          <a:xfrm>
            <a:off x="10219339" y="592333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8F68375-2D9C-4BF8-9416-84E60A643A1F}"/>
              </a:ext>
            </a:extLst>
          </p:cNvPr>
          <p:cNvSpPr/>
          <p:nvPr/>
        </p:nvSpPr>
        <p:spPr>
          <a:xfrm>
            <a:off x="10864808" y="557265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809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53EB4323-C90B-4033-B3A6-FB86CFFAC7F9}"/>
              </a:ext>
            </a:extLst>
          </p:cNvPr>
          <p:cNvSpPr/>
          <p:nvPr/>
        </p:nvSpPr>
        <p:spPr>
          <a:xfrm rot="18900000">
            <a:off x="581276" y="250370"/>
            <a:ext cx="323758" cy="60740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FBE889A-419E-4559-A2A3-559CD368539D}"/>
              </a:ext>
            </a:extLst>
          </p:cNvPr>
          <p:cNvSpPr/>
          <p:nvPr/>
        </p:nvSpPr>
        <p:spPr>
          <a:xfrm>
            <a:off x="842120" y="234285"/>
            <a:ext cx="5253880" cy="559518"/>
          </a:xfrm>
          <a:prstGeom prst="round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5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928729-3BEC-4BA3-90C3-2FB9E085F6C9}"/>
              </a:ext>
            </a:extLst>
          </p:cNvPr>
          <p:cNvSpPr/>
          <p:nvPr/>
        </p:nvSpPr>
        <p:spPr>
          <a:xfrm>
            <a:off x="6646728" y="224856"/>
            <a:ext cx="5253880" cy="559518"/>
          </a:xfrm>
          <a:prstGeom prst="roundRect">
            <a:avLst/>
          </a:prstGeom>
          <a:solidFill>
            <a:srgbClr val="FFCC66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617E-631A-438F-8795-54E6207BA1DB}"/>
              </a:ext>
            </a:extLst>
          </p:cNvPr>
          <p:cNvGrpSpPr/>
          <p:nvPr/>
        </p:nvGrpSpPr>
        <p:grpSpPr>
          <a:xfrm>
            <a:off x="1386750" y="1644224"/>
            <a:ext cx="1345172" cy="1345168"/>
            <a:chOff x="2096035" y="4028388"/>
            <a:chExt cx="867541" cy="867541"/>
          </a:xfrm>
        </p:grpSpPr>
        <p:sp>
          <p:nvSpPr>
            <p:cNvPr id="28" name="Oval 103">
              <a:extLst>
                <a:ext uri="{FF2B5EF4-FFF2-40B4-BE49-F238E27FC236}">
                  <a16:creationId xmlns:a16="http://schemas.microsoft.com/office/drawing/2014/main" id="{F5E00C8B-492B-4941-B2F2-6E455AA123C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03">
              <a:extLst>
                <a:ext uri="{FF2B5EF4-FFF2-40B4-BE49-F238E27FC236}">
                  <a16:creationId xmlns:a16="http://schemas.microsoft.com/office/drawing/2014/main" id="{B7A22919-4F43-4166-8F8D-D8ED33B29803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366F556C-45D8-4425-9C98-B50D9E4AEAAA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145414-1BB3-4AE9-8849-CF9823A08DE5}"/>
              </a:ext>
            </a:extLst>
          </p:cNvPr>
          <p:cNvGrpSpPr/>
          <p:nvPr/>
        </p:nvGrpSpPr>
        <p:grpSpPr>
          <a:xfrm>
            <a:off x="6928662" y="1699910"/>
            <a:ext cx="1345172" cy="1345168"/>
            <a:chOff x="2096035" y="4028388"/>
            <a:chExt cx="867541" cy="867541"/>
          </a:xfrm>
        </p:grpSpPr>
        <p:sp>
          <p:nvSpPr>
            <p:cNvPr id="32" name="Oval 103">
              <a:extLst>
                <a:ext uri="{FF2B5EF4-FFF2-40B4-BE49-F238E27FC236}">
                  <a16:creationId xmlns:a16="http://schemas.microsoft.com/office/drawing/2014/main" id="{B7402D00-F2B8-45D6-BCBD-031782518D5F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03">
              <a:extLst>
                <a:ext uri="{FF2B5EF4-FFF2-40B4-BE49-F238E27FC236}">
                  <a16:creationId xmlns:a16="http://schemas.microsoft.com/office/drawing/2014/main" id="{6031E6E4-8584-45B5-B497-EB9BB295D7BF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7FF0417A-E372-4E70-88E2-64F5D3909D5F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D763E8-6C6D-4391-A1A4-A1962F3748A0}"/>
              </a:ext>
            </a:extLst>
          </p:cNvPr>
          <p:cNvGrpSpPr/>
          <p:nvPr/>
        </p:nvGrpSpPr>
        <p:grpSpPr>
          <a:xfrm>
            <a:off x="4104470" y="1642851"/>
            <a:ext cx="1345172" cy="1345168"/>
            <a:chOff x="2096035" y="4028388"/>
            <a:chExt cx="867541" cy="867541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417AAEB9-8BBD-46C9-B5F4-9DDB3F959A55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03">
              <a:extLst>
                <a:ext uri="{FF2B5EF4-FFF2-40B4-BE49-F238E27FC236}">
                  <a16:creationId xmlns:a16="http://schemas.microsoft.com/office/drawing/2014/main" id="{D60BA44D-10CB-47F3-9745-21DD51B06CE4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 Placeholder 12">
              <a:extLst>
                <a:ext uri="{FF2B5EF4-FFF2-40B4-BE49-F238E27FC236}">
                  <a16:creationId xmlns:a16="http://schemas.microsoft.com/office/drawing/2014/main" id="{3D232FC9-4886-4408-AA04-B8C7B5EBD427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F8009D-B759-47A4-AE02-4B70C0F7B09E}"/>
              </a:ext>
            </a:extLst>
          </p:cNvPr>
          <p:cNvGrpSpPr/>
          <p:nvPr/>
        </p:nvGrpSpPr>
        <p:grpSpPr>
          <a:xfrm>
            <a:off x="1345881" y="4718938"/>
            <a:ext cx="1345172" cy="1345168"/>
            <a:chOff x="2096035" y="4028388"/>
            <a:chExt cx="867541" cy="867541"/>
          </a:xfrm>
        </p:grpSpPr>
        <p:sp>
          <p:nvSpPr>
            <p:cNvPr id="40" name="Oval 103">
              <a:extLst>
                <a:ext uri="{FF2B5EF4-FFF2-40B4-BE49-F238E27FC236}">
                  <a16:creationId xmlns:a16="http://schemas.microsoft.com/office/drawing/2014/main" id="{B24675EB-77E2-44B1-B3DE-86208D1E665C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03">
              <a:extLst>
                <a:ext uri="{FF2B5EF4-FFF2-40B4-BE49-F238E27FC236}">
                  <a16:creationId xmlns:a16="http://schemas.microsoft.com/office/drawing/2014/main" id="{83800782-38EF-47CC-A954-117FE60128C8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 Placeholder 12">
              <a:extLst>
                <a:ext uri="{FF2B5EF4-FFF2-40B4-BE49-F238E27FC236}">
                  <a16:creationId xmlns:a16="http://schemas.microsoft.com/office/drawing/2014/main" id="{105E416E-19ED-41CE-9DAF-A4D9FB4369F5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11C1D-9624-41BE-9445-11F77D7DA037}"/>
              </a:ext>
            </a:extLst>
          </p:cNvPr>
          <p:cNvGrpSpPr/>
          <p:nvPr/>
        </p:nvGrpSpPr>
        <p:grpSpPr>
          <a:xfrm>
            <a:off x="6928662" y="4671168"/>
            <a:ext cx="1345172" cy="1345168"/>
            <a:chOff x="2096035" y="4028388"/>
            <a:chExt cx="867541" cy="867541"/>
          </a:xfrm>
        </p:grpSpPr>
        <p:sp>
          <p:nvSpPr>
            <p:cNvPr id="44" name="Oval 103">
              <a:extLst>
                <a:ext uri="{FF2B5EF4-FFF2-40B4-BE49-F238E27FC236}">
                  <a16:creationId xmlns:a16="http://schemas.microsoft.com/office/drawing/2014/main" id="{9ED53362-2EAC-4745-84DE-371A36B13D5A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Oval 103">
              <a:extLst>
                <a:ext uri="{FF2B5EF4-FFF2-40B4-BE49-F238E27FC236}">
                  <a16:creationId xmlns:a16="http://schemas.microsoft.com/office/drawing/2014/main" id="{5DFC749F-EA5C-4B19-BD53-354BC57E4D94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1596C09E-2A1F-49A2-8CEC-970EF1A84668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1BCEB7-AFE6-4209-806C-A5D2194B7896}"/>
              </a:ext>
            </a:extLst>
          </p:cNvPr>
          <p:cNvGrpSpPr/>
          <p:nvPr/>
        </p:nvGrpSpPr>
        <p:grpSpPr>
          <a:xfrm>
            <a:off x="4133914" y="4731438"/>
            <a:ext cx="1345172" cy="1345168"/>
            <a:chOff x="2096035" y="4028388"/>
            <a:chExt cx="867541" cy="867541"/>
          </a:xfrm>
        </p:grpSpPr>
        <p:sp>
          <p:nvSpPr>
            <p:cNvPr id="48" name="Oval 103">
              <a:extLst>
                <a:ext uri="{FF2B5EF4-FFF2-40B4-BE49-F238E27FC236}">
                  <a16:creationId xmlns:a16="http://schemas.microsoft.com/office/drawing/2014/main" id="{C1CD47FF-EFF4-4A17-9D31-0AF9603F378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Oval 103">
              <a:extLst>
                <a:ext uri="{FF2B5EF4-FFF2-40B4-BE49-F238E27FC236}">
                  <a16:creationId xmlns:a16="http://schemas.microsoft.com/office/drawing/2014/main" id="{5C7EC940-1931-48F1-98DF-599B915E3EC5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 Placeholder 12">
              <a:extLst>
                <a:ext uri="{FF2B5EF4-FFF2-40B4-BE49-F238E27FC236}">
                  <a16:creationId xmlns:a16="http://schemas.microsoft.com/office/drawing/2014/main" id="{6C3C8C85-1597-4B94-973C-3FF54DDA9B83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39549A-1B19-4197-BFA9-317872A2045F}"/>
              </a:ext>
            </a:extLst>
          </p:cNvPr>
          <p:cNvGrpSpPr/>
          <p:nvPr/>
        </p:nvGrpSpPr>
        <p:grpSpPr>
          <a:xfrm>
            <a:off x="1159167" y="1311707"/>
            <a:ext cx="1790220" cy="884447"/>
            <a:chOff x="1159167" y="1311707"/>
            <a:chExt cx="1790220" cy="884447"/>
          </a:xfrm>
        </p:grpSpPr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8E047736-B851-402B-994F-48AE29DF7AC5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3">
              <a:extLst>
                <a:ext uri="{FF2B5EF4-FFF2-40B4-BE49-F238E27FC236}">
                  <a16:creationId xmlns:a16="http://schemas.microsoft.com/office/drawing/2014/main" id="{DE9CA311-C369-41E9-A606-8E952E305072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72F2A21F-B549-4C43-89DC-593E403AD443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96947F-1BCA-4EAD-A49A-C7CF1953CC1B}"/>
              </a:ext>
            </a:extLst>
          </p:cNvPr>
          <p:cNvGrpSpPr/>
          <p:nvPr/>
        </p:nvGrpSpPr>
        <p:grpSpPr>
          <a:xfrm>
            <a:off x="1119969" y="2352303"/>
            <a:ext cx="1893932" cy="979851"/>
            <a:chOff x="1119969" y="2352303"/>
            <a:chExt cx="1893932" cy="979851"/>
          </a:xfrm>
        </p:grpSpPr>
        <p:sp>
          <p:nvSpPr>
            <p:cNvPr id="57" name="Teardrop 3">
              <a:extLst>
                <a:ext uri="{FF2B5EF4-FFF2-40B4-BE49-F238E27FC236}">
                  <a16:creationId xmlns:a16="http://schemas.microsoft.com/office/drawing/2014/main" id="{872FCE72-67E7-47A7-94A1-4674234F4A75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3">
              <a:extLst>
                <a:ext uri="{FF2B5EF4-FFF2-40B4-BE49-F238E27FC236}">
                  <a16:creationId xmlns:a16="http://schemas.microsoft.com/office/drawing/2014/main" id="{D8B76668-0659-45B3-BF2F-9BBE65548EB5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3">
              <a:extLst>
                <a:ext uri="{FF2B5EF4-FFF2-40B4-BE49-F238E27FC236}">
                  <a16:creationId xmlns:a16="http://schemas.microsoft.com/office/drawing/2014/main" id="{1D2C7FF6-EE68-4B0B-982C-0699E179F9C8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20053F-C368-4E68-A7C6-3D16698086CA}"/>
              </a:ext>
            </a:extLst>
          </p:cNvPr>
          <p:cNvGrpSpPr/>
          <p:nvPr/>
        </p:nvGrpSpPr>
        <p:grpSpPr>
          <a:xfrm>
            <a:off x="3916718" y="1311822"/>
            <a:ext cx="1790220" cy="884447"/>
            <a:chOff x="1159167" y="1311707"/>
            <a:chExt cx="1790220" cy="884447"/>
          </a:xfrm>
        </p:grpSpPr>
        <p:sp>
          <p:nvSpPr>
            <p:cNvPr id="61" name="Teardrop 3">
              <a:extLst>
                <a:ext uri="{FF2B5EF4-FFF2-40B4-BE49-F238E27FC236}">
                  <a16:creationId xmlns:a16="http://schemas.microsoft.com/office/drawing/2014/main" id="{BD714CE0-64B1-42C5-AD50-8B779B3B14AD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3">
              <a:extLst>
                <a:ext uri="{FF2B5EF4-FFF2-40B4-BE49-F238E27FC236}">
                  <a16:creationId xmlns:a16="http://schemas.microsoft.com/office/drawing/2014/main" id="{69CE101D-C641-492A-A249-7EA482146FC8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3">
              <a:extLst>
                <a:ext uri="{FF2B5EF4-FFF2-40B4-BE49-F238E27FC236}">
                  <a16:creationId xmlns:a16="http://schemas.microsoft.com/office/drawing/2014/main" id="{172D347F-99E1-43CF-88B1-5CADA2CB5091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D9A087-A1CE-4187-8F67-28AE3FF992AD}"/>
              </a:ext>
            </a:extLst>
          </p:cNvPr>
          <p:cNvGrpSpPr/>
          <p:nvPr/>
        </p:nvGrpSpPr>
        <p:grpSpPr>
          <a:xfrm>
            <a:off x="3877520" y="2352418"/>
            <a:ext cx="1893932" cy="979851"/>
            <a:chOff x="1119969" y="2352303"/>
            <a:chExt cx="1893932" cy="979851"/>
          </a:xfrm>
        </p:grpSpPr>
        <p:sp>
          <p:nvSpPr>
            <p:cNvPr id="65" name="Teardrop 3">
              <a:extLst>
                <a:ext uri="{FF2B5EF4-FFF2-40B4-BE49-F238E27FC236}">
                  <a16:creationId xmlns:a16="http://schemas.microsoft.com/office/drawing/2014/main" id="{FDC83AD0-790F-4E06-B3FD-F3A21807C539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ardrop 3">
              <a:extLst>
                <a:ext uri="{FF2B5EF4-FFF2-40B4-BE49-F238E27FC236}">
                  <a16:creationId xmlns:a16="http://schemas.microsoft.com/office/drawing/2014/main" id="{33D07818-7488-413C-B001-E64F0C485D36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ardrop 3">
              <a:extLst>
                <a:ext uri="{FF2B5EF4-FFF2-40B4-BE49-F238E27FC236}">
                  <a16:creationId xmlns:a16="http://schemas.microsoft.com/office/drawing/2014/main" id="{A0F12B7D-CCDB-4F70-96A3-1C92796D9524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E86222-9BCD-4EAC-A749-461AF827A8D7}"/>
              </a:ext>
            </a:extLst>
          </p:cNvPr>
          <p:cNvGrpSpPr/>
          <p:nvPr/>
        </p:nvGrpSpPr>
        <p:grpSpPr>
          <a:xfrm>
            <a:off x="6691085" y="1341034"/>
            <a:ext cx="1790220" cy="884447"/>
            <a:chOff x="1159167" y="1311707"/>
            <a:chExt cx="1790220" cy="884447"/>
          </a:xfrm>
        </p:grpSpPr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669CABC2-A3BD-4498-AD04-93F979237E23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ardrop 3">
              <a:extLst>
                <a:ext uri="{FF2B5EF4-FFF2-40B4-BE49-F238E27FC236}">
                  <a16:creationId xmlns:a16="http://schemas.microsoft.com/office/drawing/2014/main" id="{EEEF8BD4-F81A-4877-A527-E3C001A658C5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id="{8F5120AD-86E8-403D-82EF-2E4F70BB6A81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23D51BF-1AF9-4CC0-B794-DD52724B5A23}"/>
              </a:ext>
            </a:extLst>
          </p:cNvPr>
          <p:cNvGrpSpPr/>
          <p:nvPr/>
        </p:nvGrpSpPr>
        <p:grpSpPr>
          <a:xfrm>
            <a:off x="6651887" y="2381630"/>
            <a:ext cx="1893932" cy="979851"/>
            <a:chOff x="1119969" y="2352303"/>
            <a:chExt cx="1893932" cy="979851"/>
          </a:xfrm>
        </p:grpSpPr>
        <p:sp>
          <p:nvSpPr>
            <p:cNvPr id="73" name="Teardrop 3">
              <a:extLst>
                <a:ext uri="{FF2B5EF4-FFF2-40B4-BE49-F238E27FC236}">
                  <a16:creationId xmlns:a16="http://schemas.microsoft.com/office/drawing/2014/main" id="{6A915EE8-D34C-4293-9B3A-591A1AB04A1D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3">
              <a:extLst>
                <a:ext uri="{FF2B5EF4-FFF2-40B4-BE49-F238E27FC236}">
                  <a16:creationId xmlns:a16="http://schemas.microsoft.com/office/drawing/2014/main" id="{75C505F2-E0F0-4AB5-A2C3-FA9964E73D0A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ardrop 3">
              <a:extLst>
                <a:ext uri="{FF2B5EF4-FFF2-40B4-BE49-F238E27FC236}">
                  <a16:creationId xmlns:a16="http://schemas.microsoft.com/office/drawing/2014/main" id="{FF00437C-6022-4CC7-836A-6F926DA8EE59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DAFCCA-0629-449F-85D8-A9BFBEB52B90}"/>
              </a:ext>
            </a:extLst>
          </p:cNvPr>
          <p:cNvGrpSpPr/>
          <p:nvPr/>
        </p:nvGrpSpPr>
        <p:grpSpPr>
          <a:xfrm>
            <a:off x="1128303" y="4363627"/>
            <a:ext cx="1790220" cy="884447"/>
            <a:chOff x="1159167" y="1311707"/>
            <a:chExt cx="1790220" cy="884447"/>
          </a:xfrm>
        </p:grpSpPr>
        <p:sp>
          <p:nvSpPr>
            <p:cNvPr id="77" name="Teardrop 3">
              <a:extLst>
                <a:ext uri="{FF2B5EF4-FFF2-40B4-BE49-F238E27FC236}">
                  <a16:creationId xmlns:a16="http://schemas.microsoft.com/office/drawing/2014/main" id="{A78E1272-A34C-4FB6-922E-E1A9076FE338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ardrop 3">
              <a:extLst>
                <a:ext uri="{FF2B5EF4-FFF2-40B4-BE49-F238E27FC236}">
                  <a16:creationId xmlns:a16="http://schemas.microsoft.com/office/drawing/2014/main" id="{98E01B26-8166-417B-BF3F-EC1A34BCBECC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3">
              <a:extLst>
                <a:ext uri="{FF2B5EF4-FFF2-40B4-BE49-F238E27FC236}">
                  <a16:creationId xmlns:a16="http://schemas.microsoft.com/office/drawing/2014/main" id="{4B8CAA7D-7348-4752-8A93-A4C70DEB0172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A458332-7DB2-4F77-8602-A9E5FA3915A6}"/>
              </a:ext>
            </a:extLst>
          </p:cNvPr>
          <p:cNvGrpSpPr/>
          <p:nvPr/>
        </p:nvGrpSpPr>
        <p:grpSpPr>
          <a:xfrm>
            <a:off x="1089105" y="5404223"/>
            <a:ext cx="1893932" cy="979851"/>
            <a:chOff x="1119969" y="2352303"/>
            <a:chExt cx="1893932" cy="979851"/>
          </a:xfrm>
        </p:grpSpPr>
        <p:sp>
          <p:nvSpPr>
            <p:cNvPr id="81" name="Teardrop 3">
              <a:extLst>
                <a:ext uri="{FF2B5EF4-FFF2-40B4-BE49-F238E27FC236}">
                  <a16:creationId xmlns:a16="http://schemas.microsoft.com/office/drawing/2014/main" id="{63782959-BD2C-4C15-8C6C-2CF80CD30F86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ardrop 3">
              <a:extLst>
                <a:ext uri="{FF2B5EF4-FFF2-40B4-BE49-F238E27FC236}">
                  <a16:creationId xmlns:a16="http://schemas.microsoft.com/office/drawing/2014/main" id="{654F7CB9-47AB-470C-BC84-492ED7032BD6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ardrop 3">
              <a:extLst>
                <a:ext uri="{FF2B5EF4-FFF2-40B4-BE49-F238E27FC236}">
                  <a16:creationId xmlns:a16="http://schemas.microsoft.com/office/drawing/2014/main" id="{2EA41E95-461B-461E-B107-A66D459D2D0C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0A62773-2FD9-4AAF-A1DF-8306DD61E3DA}"/>
              </a:ext>
            </a:extLst>
          </p:cNvPr>
          <p:cNvGrpSpPr/>
          <p:nvPr/>
        </p:nvGrpSpPr>
        <p:grpSpPr>
          <a:xfrm>
            <a:off x="3919859" y="4408687"/>
            <a:ext cx="1790220" cy="884447"/>
            <a:chOff x="1159167" y="1311707"/>
            <a:chExt cx="1790220" cy="884447"/>
          </a:xfrm>
        </p:grpSpPr>
        <p:sp>
          <p:nvSpPr>
            <p:cNvPr id="85" name="Teardrop 3">
              <a:extLst>
                <a:ext uri="{FF2B5EF4-FFF2-40B4-BE49-F238E27FC236}">
                  <a16:creationId xmlns:a16="http://schemas.microsoft.com/office/drawing/2014/main" id="{435B2E8F-FCF9-4A29-A8FC-94A8ADF07F37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ardrop 3">
              <a:extLst>
                <a:ext uri="{FF2B5EF4-FFF2-40B4-BE49-F238E27FC236}">
                  <a16:creationId xmlns:a16="http://schemas.microsoft.com/office/drawing/2014/main" id="{0A7321B4-2046-4979-91BD-E5165CE9EE28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ardrop 3">
              <a:extLst>
                <a:ext uri="{FF2B5EF4-FFF2-40B4-BE49-F238E27FC236}">
                  <a16:creationId xmlns:a16="http://schemas.microsoft.com/office/drawing/2014/main" id="{F710C2CB-E7C2-40EA-B0BA-04E3EFAC900E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6F1352-E09B-4BB8-9803-10C51AF472F6}"/>
              </a:ext>
            </a:extLst>
          </p:cNvPr>
          <p:cNvGrpSpPr/>
          <p:nvPr/>
        </p:nvGrpSpPr>
        <p:grpSpPr>
          <a:xfrm>
            <a:off x="3880661" y="5449283"/>
            <a:ext cx="1893932" cy="979851"/>
            <a:chOff x="1119969" y="2352303"/>
            <a:chExt cx="1893932" cy="979851"/>
          </a:xfrm>
        </p:grpSpPr>
        <p:sp>
          <p:nvSpPr>
            <p:cNvPr id="89" name="Teardrop 3">
              <a:extLst>
                <a:ext uri="{FF2B5EF4-FFF2-40B4-BE49-F238E27FC236}">
                  <a16:creationId xmlns:a16="http://schemas.microsoft.com/office/drawing/2014/main" id="{05DE94F3-A044-4DD9-AC59-57D915F76C74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ardrop 3">
              <a:extLst>
                <a:ext uri="{FF2B5EF4-FFF2-40B4-BE49-F238E27FC236}">
                  <a16:creationId xmlns:a16="http://schemas.microsoft.com/office/drawing/2014/main" id="{E75D59A9-D438-4767-BF46-F7C23B632BEC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ardrop 3">
              <a:extLst>
                <a:ext uri="{FF2B5EF4-FFF2-40B4-BE49-F238E27FC236}">
                  <a16:creationId xmlns:a16="http://schemas.microsoft.com/office/drawing/2014/main" id="{F7EE5ED1-243A-4204-81C9-0D97680CEDB9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09E250-D76F-437A-B9A9-59D03A641406}"/>
              </a:ext>
            </a:extLst>
          </p:cNvPr>
          <p:cNvGrpSpPr/>
          <p:nvPr/>
        </p:nvGrpSpPr>
        <p:grpSpPr>
          <a:xfrm>
            <a:off x="6705571" y="4337753"/>
            <a:ext cx="1790220" cy="884447"/>
            <a:chOff x="1159167" y="1311707"/>
            <a:chExt cx="1790220" cy="884447"/>
          </a:xfrm>
        </p:grpSpPr>
        <p:sp>
          <p:nvSpPr>
            <p:cNvPr id="93" name="Teardrop 3">
              <a:extLst>
                <a:ext uri="{FF2B5EF4-FFF2-40B4-BE49-F238E27FC236}">
                  <a16:creationId xmlns:a16="http://schemas.microsoft.com/office/drawing/2014/main" id="{2C2CA892-2A60-45E0-80BA-4EE983936B52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ardrop 3">
              <a:extLst>
                <a:ext uri="{FF2B5EF4-FFF2-40B4-BE49-F238E27FC236}">
                  <a16:creationId xmlns:a16="http://schemas.microsoft.com/office/drawing/2014/main" id="{EB231777-2C62-4087-9F5C-F95C9CD85C2B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ardrop 3">
              <a:extLst>
                <a:ext uri="{FF2B5EF4-FFF2-40B4-BE49-F238E27FC236}">
                  <a16:creationId xmlns:a16="http://schemas.microsoft.com/office/drawing/2014/main" id="{CDB72F9A-3229-44A9-A349-91B87BF09168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08D1768-B5D3-499C-ADF4-E38FE9E0858A}"/>
              </a:ext>
            </a:extLst>
          </p:cNvPr>
          <p:cNvGrpSpPr/>
          <p:nvPr/>
        </p:nvGrpSpPr>
        <p:grpSpPr>
          <a:xfrm>
            <a:off x="6666373" y="5378349"/>
            <a:ext cx="1893932" cy="979851"/>
            <a:chOff x="1119969" y="2352303"/>
            <a:chExt cx="1893932" cy="979851"/>
          </a:xfrm>
        </p:grpSpPr>
        <p:sp>
          <p:nvSpPr>
            <p:cNvPr id="97" name="Teardrop 3">
              <a:extLst>
                <a:ext uri="{FF2B5EF4-FFF2-40B4-BE49-F238E27FC236}">
                  <a16:creationId xmlns:a16="http://schemas.microsoft.com/office/drawing/2014/main" id="{F4BFFF9C-514E-4E92-B49C-68D07CDA9DF4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ardrop 3">
              <a:extLst>
                <a:ext uri="{FF2B5EF4-FFF2-40B4-BE49-F238E27FC236}">
                  <a16:creationId xmlns:a16="http://schemas.microsoft.com/office/drawing/2014/main" id="{6C99DD9B-E7ED-4ED9-9FD4-1F3DF72DEBA8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ardrop 3">
              <a:extLst>
                <a:ext uri="{FF2B5EF4-FFF2-40B4-BE49-F238E27FC236}">
                  <a16:creationId xmlns:a16="http://schemas.microsoft.com/office/drawing/2014/main" id="{11C597CC-EF21-41F9-BE27-0DA05E9E0D9E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BEFC0-484E-43C8-AA12-292DC46999FE}"/>
              </a:ext>
            </a:extLst>
          </p:cNvPr>
          <p:cNvGrpSpPr/>
          <p:nvPr/>
        </p:nvGrpSpPr>
        <p:grpSpPr>
          <a:xfrm>
            <a:off x="1976607" y="3496589"/>
            <a:ext cx="180680" cy="626932"/>
            <a:chOff x="1904214" y="3516196"/>
            <a:chExt cx="180680" cy="6269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51C3FB-9982-47B0-B69B-1E4D3593D5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8DF84CB-5299-4B82-A7E8-15A791064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0CA756C-304C-42EC-AE43-A30D88F54AE2}"/>
              </a:ext>
            </a:extLst>
          </p:cNvPr>
          <p:cNvGrpSpPr/>
          <p:nvPr/>
        </p:nvGrpSpPr>
        <p:grpSpPr>
          <a:xfrm>
            <a:off x="4734377" y="3589478"/>
            <a:ext cx="180680" cy="626932"/>
            <a:chOff x="1904214" y="3516196"/>
            <a:chExt cx="180680" cy="626932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07B8485-8007-4D79-B21D-858120998C89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022E6A8-311E-4A77-B96B-2D98035D5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D77939-95B4-457C-9F90-5724E8164E32}"/>
              </a:ext>
            </a:extLst>
          </p:cNvPr>
          <p:cNvGrpSpPr/>
          <p:nvPr/>
        </p:nvGrpSpPr>
        <p:grpSpPr>
          <a:xfrm>
            <a:off x="7499316" y="3516674"/>
            <a:ext cx="180680" cy="626932"/>
            <a:chOff x="1904214" y="3516196"/>
            <a:chExt cx="180680" cy="626932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2FA8C7C-2748-4AAD-A6BF-576E75FC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A8B8E02-842F-41D1-94E8-3133DEDF4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95C1764-0961-4355-B819-2E86C2902E7B}"/>
              </a:ext>
            </a:extLst>
          </p:cNvPr>
          <p:cNvGrpSpPr/>
          <p:nvPr/>
        </p:nvGrpSpPr>
        <p:grpSpPr>
          <a:xfrm>
            <a:off x="9607424" y="1727526"/>
            <a:ext cx="1345172" cy="1345168"/>
            <a:chOff x="2096035" y="4028388"/>
            <a:chExt cx="867541" cy="867541"/>
          </a:xfrm>
        </p:grpSpPr>
        <p:sp>
          <p:nvSpPr>
            <p:cNvPr id="108" name="Oval 103">
              <a:extLst>
                <a:ext uri="{FF2B5EF4-FFF2-40B4-BE49-F238E27FC236}">
                  <a16:creationId xmlns:a16="http://schemas.microsoft.com/office/drawing/2014/main" id="{C0A4398F-7306-4509-A069-1DDF009B8F3E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A47328A1-FA2C-460B-B426-4350CBFB7509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 Placeholder 12">
              <a:extLst>
                <a:ext uri="{FF2B5EF4-FFF2-40B4-BE49-F238E27FC236}">
                  <a16:creationId xmlns:a16="http://schemas.microsoft.com/office/drawing/2014/main" id="{FEF77855-1F95-4A14-BC5C-EE972B7C14C7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5EEC94-0C69-48FB-BD92-6CE8F04667F7}"/>
              </a:ext>
            </a:extLst>
          </p:cNvPr>
          <p:cNvGrpSpPr/>
          <p:nvPr/>
        </p:nvGrpSpPr>
        <p:grpSpPr>
          <a:xfrm>
            <a:off x="9369847" y="1368650"/>
            <a:ext cx="1790220" cy="884447"/>
            <a:chOff x="1159167" y="1311707"/>
            <a:chExt cx="1790220" cy="884447"/>
          </a:xfrm>
        </p:grpSpPr>
        <p:sp>
          <p:nvSpPr>
            <p:cNvPr id="112" name="Teardrop 3">
              <a:extLst>
                <a:ext uri="{FF2B5EF4-FFF2-40B4-BE49-F238E27FC236}">
                  <a16:creationId xmlns:a16="http://schemas.microsoft.com/office/drawing/2014/main" id="{91473FF7-BCB0-489D-976A-BEAAE9C0C275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ardrop 3">
              <a:extLst>
                <a:ext uri="{FF2B5EF4-FFF2-40B4-BE49-F238E27FC236}">
                  <a16:creationId xmlns:a16="http://schemas.microsoft.com/office/drawing/2014/main" id="{1F0D69EF-D0FE-4158-9629-D5B038E41A0D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ardrop 3">
              <a:extLst>
                <a:ext uri="{FF2B5EF4-FFF2-40B4-BE49-F238E27FC236}">
                  <a16:creationId xmlns:a16="http://schemas.microsoft.com/office/drawing/2014/main" id="{84596663-FA9B-42F5-B100-DD44BCA5A03A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A65DEE1-4808-417D-B881-3630470A2BBA}"/>
              </a:ext>
            </a:extLst>
          </p:cNvPr>
          <p:cNvGrpSpPr/>
          <p:nvPr/>
        </p:nvGrpSpPr>
        <p:grpSpPr>
          <a:xfrm>
            <a:off x="9330649" y="2409246"/>
            <a:ext cx="1893932" cy="979851"/>
            <a:chOff x="1119969" y="2352303"/>
            <a:chExt cx="1893932" cy="979851"/>
          </a:xfrm>
        </p:grpSpPr>
        <p:sp>
          <p:nvSpPr>
            <p:cNvPr id="116" name="Teardrop 3">
              <a:extLst>
                <a:ext uri="{FF2B5EF4-FFF2-40B4-BE49-F238E27FC236}">
                  <a16:creationId xmlns:a16="http://schemas.microsoft.com/office/drawing/2014/main" id="{D8DEF26B-83FD-4B09-BBEC-169CCB0418C7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ardrop 3">
              <a:extLst>
                <a:ext uri="{FF2B5EF4-FFF2-40B4-BE49-F238E27FC236}">
                  <a16:creationId xmlns:a16="http://schemas.microsoft.com/office/drawing/2014/main" id="{44609E47-279B-4C50-8298-26CE0B60F974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ardrop 3">
              <a:extLst>
                <a:ext uri="{FF2B5EF4-FFF2-40B4-BE49-F238E27FC236}">
                  <a16:creationId xmlns:a16="http://schemas.microsoft.com/office/drawing/2014/main" id="{B8E79B95-70B8-4602-83C1-CC7A62359860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97CA3BF-1FC8-4F32-947D-C949DB0F2B25}"/>
              </a:ext>
            </a:extLst>
          </p:cNvPr>
          <p:cNvGrpSpPr/>
          <p:nvPr/>
        </p:nvGrpSpPr>
        <p:grpSpPr>
          <a:xfrm>
            <a:off x="9711261" y="4757312"/>
            <a:ext cx="1345172" cy="1345168"/>
            <a:chOff x="2096035" y="4028388"/>
            <a:chExt cx="867541" cy="867541"/>
          </a:xfrm>
        </p:grpSpPr>
        <p:sp>
          <p:nvSpPr>
            <p:cNvPr id="120" name="Oval 103">
              <a:extLst>
                <a:ext uri="{FF2B5EF4-FFF2-40B4-BE49-F238E27FC236}">
                  <a16:creationId xmlns:a16="http://schemas.microsoft.com/office/drawing/2014/main" id="{C28B1D0C-0202-4667-B8AB-7ED649DC42F2}"/>
                </a:ext>
              </a:extLst>
            </p:cNvPr>
            <p:cNvSpPr/>
            <p:nvPr/>
          </p:nvSpPr>
          <p:spPr>
            <a:xfrm>
              <a:off x="2096035" y="4028388"/>
              <a:ext cx="867541" cy="867541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Oval 103">
              <a:extLst>
                <a:ext uri="{FF2B5EF4-FFF2-40B4-BE49-F238E27FC236}">
                  <a16:creationId xmlns:a16="http://schemas.microsoft.com/office/drawing/2014/main" id="{B15C6B59-5638-4DA1-8AB9-3F5D71BC4051}"/>
                </a:ext>
              </a:extLst>
            </p:cNvPr>
            <p:cNvSpPr/>
            <p:nvPr/>
          </p:nvSpPr>
          <p:spPr>
            <a:xfrm>
              <a:off x="2188008" y="4118941"/>
              <a:ext cx="693414" cy="6934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Text Placeholder 12">
              <a:extLst>
                <a:ext uri="{FF2B5EF4-FFF2-40B4-BE49-F238E27FC236}">
                  <a16:creationId xmlns:a16="http://schemas.microsoft.com/office/drawing/2014/main" id="{41905C0C-724F-4F7F-AA32-8AB332142CF9}"/>
                </a:ext>
              </a:extLst>
            </p:cNvPr>
            <p:cNvSpPr txBox="1">
              <a:spLocks/>
            </p:cNvSpPr>
            <p:nvPr/>
          </p:nvSpPr>
          <p:spPr>
            <a:xfrm>
              <a:off x="2138291" y="4236094"/>
              <a:ext cx="792848" cy="45910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801B61-24D0-447F-8242-D86D99D6EEAA}"/>
              </a:ext>
            </a:extLst>
          </p:cNvPr>
          <p:cNvGrpSpPr/>
          <p:nvPr/>
        </p:nvGrpSpPr>
        <p:grpSpPr>
          <a:xfrm>
            <a:off x="9497206" y="4434561"/>
            <a:ext cx="1790220" cy="884447"/>
            <a:chOff x="1159167" y="1311707"/>
            <a:chExt cx="1790220" cy="884447"/>
          </a:xfrm>
        </p:grpSpPr>
        <p:sp>
          <p:nvSpPr>
            <p:cNvPr id="124" name="Teardrop 3">
              <a:extLst>
                <a:ext uri="{FF2B5EF4-FFF2-40B4-BE49-F238E27FC236}">
                  <a16:creationId xmlns:a16="http://schemas.microsoft.com/office/drawing/2014/main" id="{B1601C09-7958-429B-83CF-DC123CAD9581}"/>
                </a:ext>
              </a:extLst>
            </p:cNvPr>
            <p:cNvSpPr/>
            <p:nvPr/>
          </p:nvSpPr>
          <p:spPr>
            <a:xfrm rot="18876898">
              <a:off x="1784942" y="1311707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ardrop 3">
              <a:extLst>
                <a:ext uri="{FF2B5EF4-FFF2-40B4-BE49-F238E27FC236}">
                  <a16:creationId xmlns:a16="http://schemas.microsoft.com/office/drawing/2014/main" id="{BCF74865-B6CC-4765-A855-2726BB091BDA}"/>
                </a:ext>
              </a:extLst>
            </p:cNvPr>
            <p:cNvSpPr/>
            <p:nvPr/>
          </p:nvSpPr>
          <p:spPr>
            <a:xfrm rot="939196">
              <a:off x="2385377" y="1632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ardrop 3">
              <a:extLst>
                <a:ext uri="{FF2B5EF4-FFF2-40B4-BE49-F238E27FC236}">
                  <a16:creationId xmlns:a16="http://schemas.microsoft.com/office/drawing/2014/main" id="{AD932385-EE21-4BE3-BD3B-7DEC2D94048F}"/>
                </a:ext>
              </a:extLst>
            </p:cNvPr>
            <p:cNvSpPr/>
            <p:nvPr/>
          </p:nvSpPr>
          <p:spPr>
            <a:xfrm rot="15665164">
              <a:off x="1159167" y="1626979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83E9413-22F1-40CE-A9EB-7D7640E1E9B8}"/>
              </a:ext>
            </a:extLst>
          </p:cNvPr>
          <p:cNvGrpSpPr/>
          <p:nvPr/>
        </p:nvGrpSpPr>
        <p:grpSpPr>
          <a:xfrm>
            <a:off x="9458008" y="5475157"/>
            <a:ext cx="1893932" cy="979851"/>
            <a:chOff x="1119969" y="2352303"/>
            <a:chExt cx="1893932" cy="979851"/>
          </a:xfrm>
        </p:grpSpPr>
        <p:sp>
          <p:nvSpPr>
            <p:cNvPr id="128" name="Teardrop 3">
              <a:extLst>
                <a:ext uri="{FF2B5EF4-FFF2-40B4-BE49-F238E27FC236}">
                  <a16:creationId xmlns:a16="http://schemas.microsoft.com/office/drawing/2014/main" id="{2E676434-822E-48C6-B3C0-65BC417B19BA}"/>
                </a:ext>
              </a:extLst>
            </p:cNvPr>
            <p:cNvSpPr/>
            <p:nvPr/>
          </p:nvSpPr>
          <p:spPr>
            <a:xfrm rot="18876898">
              <a:off x="1784944" y="2768144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ardrop 3">
              <a:extLst>
                <a:ext uri="{FF2B5EF4-FFF2-40B4-BE49-F238E27FC236}">
                  <a16:creationId xmlns:a16="http://schemas.microsoft.com/office/drawing/2014/main" id="{389643C0-CDB6-4D0B-89F7-D2FE49C31672}"/>
                </a:ext>
              </a:extLst>
            </p:cNvPr>
            <p:cNvSpPr/>
            <p:nvPr/>
          </p:nvSpPr>
          <p:spPr>
            <a:xfrm rot="11879320">
              <a:off x="1119969" y="2413243"/>
              <a:ext cx="564010" cy="564010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ardrop 3">
              <a:extLst>
                <a:ext uri="{FF2B5EF4-FFF2-40B4-BE49-F238E27FC236}">
                  <a16:creationId xmlns:a16="http://schemas.microsoft.com/office/drawing/2014/main" id="{2FD8CE8B-F02A-4EDA-AC93-6B5B5B395674}"/>
                </a:ext>
              </a:extLst>
            </p:cNvPr>
            <p:cNvSpPr/>
            <p:nvPr/>
          </p:nvSpPr>
          <p:spPr>
            <a:xfrm rot="3470637">
              <a:off x="2420629" y="2381618"/>
              <a:ext cx="622587" cy="563957"/>
            </a:xfrm>
            <a:custGeom>
              <a:avLst/>
              <a:gdLst/>
              <a:ahLst/>
              <a:cxnLst/>
              <a:rect l="l" t="t" r="r" b="b"/>
              <a:pathLst>
                <a:path w="1656185" h="1656184">
                  <a:moveTo>
                    <a:pt x="828092" y="0"/>
                  </a:moveTo>
                  <a:lnTo>
                    <a:pt x="828093" y="0"/>
                  </a:lnTo>
                  <a:lnTo>
                    <a:pt x="1656184" y="0"/>
                  </a:lnTo>
                  <a:lnTo>
                    <a:pt x="1656184" y="828072"/>
                  </a:lnTo>
                  <a:lnTo>
                    <a:pt x="1656185" y="828092"/>
                  </a:lnTo>
                  <a:cubicBezTo>
                    <a:pt x="1656185" y="1285435"/>
                    <a:pt x="1285436" y="1656184"/>
                    <a:pt x="828093" y="1656184"/>
                  </a:cubicBezTo>
                  <a:lnTo>
                    <a:pt x="828092" y="1656184"/>
                  </a:lnTo>
                  <a:lnTo>
                    <a:pt x="1" y="1656184"/>
                  </a:lnTo>
                  <a:lnTo>
                    <a:pt x="1" y="828112"/>
                  </a:lnTo>
                  <a:cubicBezTo>
                    <a:pt x="0" y="828105"/>
                    <a:pt x="0" y="828099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47E6920-7081-4E32-A5C5-8A22D65BC5D1}"/>
              </a:ext>
            </a:extLst>
          </p:cNvPr>
          <p:cNvGrpSpPr/>
          <p:nvPr/>
        </p:nvGrpSpPr>
        <p:grpSpPr>
          <a:xfrm>
            <a:off x="10173915" y="3537667"/>
            <a:ext cx="180680" cy="626932"/>
            <a:chOff x="1904214" y="3516196"/>
            <a:chExt cx="180680" cy="626932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2EADEE3E-6C5A-4B04-A886-588DC9A6A3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4214" y="3516196"/>
              <a:ext cx="0" cy="626932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612B382D-DDA8-46F1-A75E-9FD202430E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894" y="3516196"/>
              <a:ext cx="0" cy="618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32C11CB-1AE6-4A34-95C3-4553BE831658}"/>
              </a:ext>
            </a:extLst>
          </p:cNvPr>
          <p:cNvSpPr/>
          <p:nvPr/>
        </p:nvSpPr>
        <p:spPr>
          <a:xfrm>
            <a:off x="9596910" y="486141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021E1E0-1EC3-4DD5-A0D2-64E8ABA53B86}"/>
              </a:ext>
            </a:extLst>
          </p:cNvPr>
          <p:cNvSpPr/>
          <p:nvPr/>
        </p:nvSpPr>
        <p:spPr>
          <a:xfrm>
            <a:off x="10186604" y="451641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71F26A1-6A0F-4EFA-AC43-E84179328AC0}"/>
              </a:ext>
            </a:extLst>
          </p:cNvPr>
          <p:cNvSpPr/>
          <p:nvPr/>
        </p:nvSpPr>
        <p:spPr>
          <a:xfrm>
            <a:off x="10804505" y="483277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8629292-698F-4C97-8A1E-CD49910E4482}"/>
              </a:ext>
            </a:extLst>
          </p:cNvPr>
          <p:cNvSpPr/>
          <p:nvPr/>
        </p:nvSpPr>
        <p:spPr>
          <a:xfrm>
            <a:off x="9534665" y="560671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88BD9EB-D310-49F9-803E-35C2B9B59168}"/>
              </a:ext>
            </a:extLst>
          </p:cNvPr>
          <p:cNvSpPr/>
          <p:nvPr/>
        </p:nvSpPr>
        <p:spPr>
          <a:xfrm>
            <a:off x="10219339" y="592333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684DA8-3A37-493E-B37E-4E19FB995099}"/>
              </a:ext>
            </a:extLst>
          </p:cNvPr>
          <p:cNvSpPr/>
          <p:nvPr/>
        </p:nvSpPr>
        <p:spPr>
          <a:xfrm>
            <a:off x="10864808" y="557265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604AEE1-A8F8-4B40-971F-4BE3437C5F5E}"/>
              </a:ext>
            </a:extLst>
          </p:cNvPr>
          <p:cNvSpPr/>
          <p:nvPr/>
        </p:nvSpPr>
        <p:spPr>
          <a:xfrm>
            <a:off x="6779757" y="479677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40C476E-86A5-48C2-8DDB-E0F9C0930448}"/>
              </a:ext>
            </a:extLst>
          </p:cNvPr>
          <p:cNvSpPr/>
          <p:nvPr/>
        </p:nvSpPr>
        <p:spPr>
          <a:xfrm>
            <a:off x="7369451" y="445178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4A6E06A-D58F-4880-BBEF-87B01FCB7EAD}"/>
              </a:ext>
            </a:extLst>
          </p:cNvPr>
          <p:cNvSpPr/>
          <p:nvPr/>
        </p:nvSpPr>
        <p:spPr>
          <a:xfrm>
            <a:off x="7987352" y="476814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940F515-868E-4765-BC3E-3B60BBA8531D}"/>
              </a:ext>
            </a:extLst>
          </p:cNvPr>
          <p:cNvSpPr/>
          <p:nvPr/>
        </p:nvSpPr>
        <p:spPr>
          <a:xfrm>
            <a:off x="6717512" y="554208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5757381-4230-4531-B128-0B44A9D84CA4}"/>
              </a:ext>
            </a:extLst>
          </p:cNvPr>
          <p:cNvSpPr/>
          <p:nvPr/>
        </p:nvSpPr>
        <p:spPr>
          <a:xfrm>
            <a:off x="7402186" y="58587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47D6F1A-38A0-4272-A60C-B60DFF3A4287}"/>
              </a:ext>
            </a:extLst>
          </p:cNvPr>
          <p:cNvSpPr/>
          <p:nvPr/>
        </p:nvSpPr>
        <p:spPr>
          <a:xfrm>
            <a:off x="8047655" y="550801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C0A9297-AE48-485B-91C8-7BEAFFD79958}"/>
              </a:ext>
            </a:extLst>
          </p:cNvPr>
          <p:cNvSpPr/>
          <p:nvPr/>
        </p:nvSpPr>
        <p:spPr>
          <a:xfrm>
            <a:off x="4007806" y="483768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FA79D66-FEFB-4BD4-A5FB-8603F6999D17}"/>
              </a:ext>
            </a:extLst>
          </p:cNvPr>
          <p:cNvSpPr/>
          <p:nvPr/>
        </p:nvSpPr>
        <p:spPr>
          <a:xfrm>
            <a:off x="4597500" y="449268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6B9B1E9-6AED-4FFD-93F4-DBEC1EB9AA14}"/>
              </a:ext>
            </a:extLst>
          </p:cNvPr>
          <p:cNvSpPr/>
          <p:nvPr/>
        </p:nvSpPr>
        <p:spPr>
          <a:xfrm>
            <a:off x="5215401" y="480904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C6F13E4-ADDF-4C4A-AAF1-7988BA6BFEF0}"/>
              </a:ext>
            </a:extLst>
          </p:cNvPr>
          <p:cNvSpPr/>
          <p:nvPr/>
        </p:nvSpPr>
        <p:spPr>
          <a:xfrm>
            <a:off x="3945561" y="558298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EF4F4B4-9143-44EF-870E-3FD06A7F21A2}"/>
              </a:ext>
            </a:extLst>
          </p:cNvPr>
          <p:cNvSpPr/>
          <p:nvPr/>
        </p:nvSpPr>
        <p:spPr>
          <a:xfrm>
            <a:off x="4630235" y="5899606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7BE0E5-68AA-443E-B070-5D133D28A780}"/>
              </a:ext>
            </a:extLst>
          </p:cNvPr>
          <p:cNvSpPr/>
          <p:nvPr/>
        </p:nvSpPr>
        <p:spPr>
          <a:xfrm>
            <a:off x="5275704" y="554891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B01B031-2B22-4F5A-A911-C15C40FDB559}"/>
              </a:ext>
            </a:extLst>
          </p:cNvPr>
          <p:cNvSpPr/>
          <p:nvPr/>
        </p:nvSpPr>
        <p:spPr>
          <a:xfrm>
            <a:off x="1216250" y="486906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8F9C661-34F1-4FDB-A2C1-0DE946A202E2}"/>
              </a:ext>
            </a:extLst>
          </p:cNvPr>
          <p:cNvSpPr/>
          <p:nvPr/>
        </p:nvSpPr>
        <p:spPr>
          <a:xfrm>
            <a:off x="1805944" y="452407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02AF402-8847-4284-8DEE-366BA7FFDFC2}"/>
              </a:ext>
            </a:extLst>
          </p:cNvPr>
          <p:cNvSpPr/>
          <p:nvPr/>
        </p:nvSpPr>
        <p:spPr>
          <a:xfrm>
            <a:off x="2423845" y="484042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98C1D30-A770-40DA-9881-2637DD3E0A0D}"/>
              </a:ext>
            </a:extLst>
          </p:cNvPr>
          <p:cNvSpPr/>
          <p:nvPr/>
        </p:nvSpPr>
        <p:spPr>
          <a:xfrm>
            <a:off x="1154005" y="561436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4E3EA82-CC52-4671-8B15-1045D0452FE7}"/>
              </a:ext>
            </a:extLst>
          </p:cNvPr>
          <p:cNvSpPr/>
          <p:nvPr/>
        </p:nvSpPr>
        <p:spPr>
          <a:xfrm>
            <a:off x="1838679" y="593098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7E23C2A-0B32-44B8-8B39-50A591BE8B78}"/>
              </a:ext>
            </a:extLst>
          </p:cNvPr>
          <p:cNvSpPr/>
          <p:nvPr/>
        </p:nvSpPr>
        <p:spPr>
          <a:xfrm>
            <a:off x="2484148" y="558030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9AA22EF-6A60-4E6D-8520-0795EF75BD7A}"/>
              </a:ext>
            </a:extLst>
          </p:cNvPr>
          <p:cNvSpPr/>
          <p:nvPr/>
        </p:nvSpPr>
        <p:spPr>
          <a:xfrm>
            <a:off x="9487012" y="183613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693F575-DD16-4B77-BC11-776182FA2E90}"/>
              </a:ext>
            </a:extLst>
          </p:cNvPr>
          <p:cNvSpPr/>
          <p:nvPr/>
        </p:nvSpPr>
        <p:spPr>
          <a:xfrm>
            <a:off x="10076706" y="149114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BCEE3AE-B5B3-4210-925D-5E293801957C}"/>
              </a:ext>
            </a:extLst>
          </p:cNvPr>
          <p:cNvSpPr/>
          <p:nvPr/>
        </p:nvSpPr>
        <p:spPr>
          <a:xfrm>
            <a:off x="10694607" y="18074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C1F32ED-2634-4420-9EC8-12610DA71B7C}"/>
              </a:ext>
            </a:extLst>
          </p:cNvPr>
          <p:cNvSpPr/>
          <p:nvPr/>
        </p:nvSpPr>
        <p:spPr>
          <a:xfrm>
            <a:off x="9424767" y="258143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CFE7D30-C817-4C1A-B659-68D5F2772CD6}"/>
              </a:ext>
            </a:extLst>
          </p:cNvPr>
          <p:cNvSpPr/>
          <p:nvPr/>
        </p:nvSpPr>
        <p:spPr>
          <a:xfrm>
            <a:off x="10109441" y="289805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14C3646-23D9-484A-A8E1-8D854DBCADF0}"/>
              </a:ext>
            </a:extLst>
          </p:cNvPr>
          <p:cNvSpPr/>
          <p:nvPr/>
        </p:nvSpPr>
        <p:spPr>
          <a:xfrm>
            <a:off x="10754910" y="25473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A1792F6-FA10-4688-B661-404A1E26F765}"/>
              </a:ext>
            </a:extLst>
          </p:cNvPr>
          <p:cNvSpPr/>
          <p:nvPr/>
        </p:nvSpPr>
        <p:spPr>
          <a:xfrm>
            <a:off x="6755822" y="177418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457523A-E99B-4B8F-B4C6-6587113903D7}"/>
              </a:ext>
            </a:extLst>
          </p:cNvPr>
          <p:cNvSpPr/>
          <p:nvPr/>
        </p:nvSpPr>
        <p:spPr>
          <a:xfrm>
            <a:off x="7345516" y="142919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46C2BFE-D345-4D14-AB44-184C9F1120EA}"/>
              </a:ext>
            </a:extLst>
          </p:cNvPr>
          <p:cNvSpPr/>
          <p:nvPr/>
        </p:nvSpPr>
        <p:spPr>
          <a:xfrm>
            <a:off x="7963417" y="174554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E9297A8-4840-476A-9BDE-9FAB5C1B630D}"/>
              </a:ext>
            </a:extLst>
          </p:cNvPr>
          <p:cNvSpPr/>
          <p:nvPr/>
        </p:nvSpPr>
        <p:spPr>
          <a:xfrm>
            <a:off x="6693577" y="2519487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13397DEC-21EF-4A8E-B050-2B0C1C4062DD}"/>
              </a:ext>
            </a:extLst>
          </p:cNvPr>
          <p:cNvSpPr/>
          <p:nvPr/>
        </p:nvSpPr>
        <p:spPr>
          <a:xfrm>
            <a:off x="7378251" y="283610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EBB2337-4197-4BD9-8599-7947B728BF5B}"/>
              </a:ext>
            </a:extLst>
          </p:cNvPr>
          <p:cNvSpPr/>
          <p:nvPr/>
        </p:nvSpPr>
        <p:spPr>
          <a:xfrm>
            <a:off x="8023720" y="248542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0233DC-D7A0-402D-9F9B-DB229EBFC9DC}"/>
              </a:ext>
            </a:extLst>
          </p:cNvPr>
          <p:cNvSpPr/>
          <p:nvPr/>
        </p:nvSpPr>
        <p:spPr>
          <a:xfrm>
            <a:off x="3973080" y="1743734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D4729E5-497E-4437-BDD6-90394229218E}"/>
              </a:ext>
            </a:extLst>
          </p:cNvPr>
          <p:cNvSpPr/>
          <p:nvPr/>
        </p:nvSpPr>
        <p:spPr>
          <a:xfrm>
            <a:off x="4562774" y="1398741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6A22DA7-49A9-4DD8-B9C0-0966AC0FD22D}"/>
              </a:ext>
            </a:extLst>
          </p:cNvPr>
          <p:cNvSpPr/>
          <p:nvPr/>
        </p:nvSpPr>
        <p:spPr>
          <a:xfrm>
            <a:off x="5180675" y="171509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A222989F-2655-4A42-9337-D8EF597B9A51}"/>
              </a:ext>
            </a:extLst>
          </p:cNvPr>
          <p:cNvSpPr/>
          <p:nvPr/>
        </p:nvSpPr>
        <p:spPr>
          <a:xfrm>
            <a:off x="3910835" y="2489038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D017D6C-B64F-4A00-BADA-3E8997A26A89}"/>
              </a:ext>
            </a:extLst>
          </p:cNvPr>
          <p:cNvSpPr/>
          <p:nvPr/>
        </p:nvSpPr>
        <p:spPr>
          <a:xfrm>
            <a:off x="4595509" y="280565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15E609B-A687-4BD2-A99D-25B26D31DD6D}"/>
              </a:ext>
            </a:extLst>
          </p:cNvPr>
          <p:cNvSpPr/>
          <p:nvPr/>
        </p:nvSpPr>
        <p:spPr>
          <a:xfrm>
            <a:off x="5240978" y="245497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03A321A-F1DD-41E6-BC26-9DACF0E5EF8C}"/>
              </a:ext>
            </a:extLst>
          </p:cNvPr>
          <p:cNvSpPr/>
          <p:nvPr/>
        </p:nvSpPr>
        <p:spPr>
          <a:xfrm>
            <a:off x="1230376" y="1724495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E3E331F-41AF-4C76-B860-99859656B694}"/>
              </a:ext>
            </a:extLst>
          </p:cNvPr>
          <p:cNvSpPr/>
          <p:nvPr/>
        </p:nvSpPr>
        <p:spPr>
          <a:xfrm>
            <a:off x="1820070" y="1379502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40CDF07-6C43-4273-A312-052FCF9A8E2B}"/>
              </a:ext>
            </a:extLst>
          </p:cNvPr>
          <p:cNvSpPr/>
          <p:nvPr/>
        </p:nvSpPr>
        <p:spPr>
          <a:xfrm>
            <a:off x="2437971" y="169585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948EA655-4C7F-4028-9A95-E565D93F0433}"/>
              </a:ext>
            </a:extLst>
          </p:cNvPr>
          <p:cNvSpPr/>
          <p:nvPr/>
        </p:nvSpPr>
        <p:spPr>
          <a:xfrm>
            <a:off x="1168131" y="2469799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63F743C-A7D4-45C7-8440-DEFD6B075820}"/>
              </a:ext>
            </a:extLst>
          </p:cNvPr>
          <p:cNvSpPr/>
          <p:nvPr/>
        </p:nvSpPr>
        <p:spPr>
          <a:xfrm>
            <a:off x="1852805" y="2786420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E6180DC-D3BC-4D5C-BFE7-A019969B5957}"/>
              </a:ext>
            </a:extLst>
          </p:cNvPr>
          <p:cNvSpPr/>
          <p:nvPr/>
        </p:nvSpPr>
        <p:spPr>
          <a:xfrm>
            <a:off x="2498274" y="2435733"/>
            <a:ext cx="430167" cy="3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769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775</Words>
  <Application>Microsoft Office PowerPoint</Application>
  <PresentationFormat>Widescreen</PresentationFormat>
  <Paragraphs>455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Arial Unicode MS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TMT</cp:lastModifiedBy>
  <cp:revision>113</cp:revision>
  <dcterms:created xsi:type="dcterms:W3CDTF">2018-04-24T17:14:44Z</dcterms:created>
  <dcterms:modified xsi:type="dcterms:W3CDTF">2023-06-07T10:42:29Z</dcterms:modified>
</cp:coreProperties>
</file>